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76" r:id="rId8"/>
    <p:sldId id="263" r:id="rId9"/>
    <p:sldId id="273" r:id="rId10"/>
    <p:sldId id="274" r:id="rId11"/>
    <p:sldId id="275" r:id="rId12"/>
    <p:sldId id="270" r:id="rId13"/>
    <p:sldId id="271" r:id="rId14"/>
    <p:sldId id="277" r:id="rId15"/>
    <p:sldId id="272" r:id="rId16"/>
  </p:sldIdLst>
  <p:sldSz cx="18288000" cy="10287000"/>
  <p:notesSz cx="6858000" cy="9144000"/>
  <p:embeddedFontLst>
    <p:embeddedFont>
      <p:font typeface="Aileron" panose="020B0604020202020204" charset="0"/>
      <p:regular r:id="rId18"/>
    </p:embeddedFont>
    <p:embeddedFont>
      <p:font typeface="Aileron Bold" panose="020B0604020202020204" charset="0"/>
      <p:regular r:id="rId19"/>
    </p:embeddedFont>
    <p:embeddedFont>
      <p:font typeface="Bobby Jones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B1EA38-460C-448B-A849-BB0FD6FD9A59}" v="528" dt="2024-05-28T11:39:43.9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1014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an Marshelle" userId="97d033d1-edea-4a11-956d-841cc3aaefa3" providerId="ADAL" clId="{24B1EA38-460C-448B-A849-BB0FD6FD9A59}"/>
    <pc:docChg chg="undo custSel addSld delSld modSld sldOrd">
      <pc:chgData name="Sean Marshelle" userId="97d033d1-edea-4a11-956d-841cc3aaefa3" providerId="ADAL" clId="{24B1EA38-460C-448B-A849-BB0FD6FD9A59}" dt="2024-05-28T11:39:48.093" v="3575" actId="1076"/>
      <pc:docMkLst>
        <pc:docMk/>
      </pc:docMkLst>
      <pc:sldChg chg="addSp delSp modSp mod">
        <pc:chgData name="Sean Marshelle" userId="97d033d1-edea-4a11-956d-841cc3aaefa3" providerId="ADAL" clId="{24B1EA38-460C-448B-A849-BB0FD6FD9A59}" dt="2024-05-28T10:25:51.882" v="1131" actId="167"/>
        <pc:sldMkLst>
          <pc:docMk/>
          <pc:sldMk cId="0" sldId="256"/>
        </pc:sldMkLst>
        <pc:spChg chg="del">
          <ac:chgData name="Sean Marshelle" userId="97d033d1-edea-4a11-956d-841cc3aaefa3" providerId="ADAL" clId="{24B1EA38-460C-448B-A849-BB0FD6FD9A59}" dt="2024-05-28T10:23:47.096" v="1101" actId="478"/>
          <ac:spMkLst>
            <pc:docMk/>
            <pc:sldMk cId="0" sldId="256"/>
            <ac:spMk id="2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0:23:26.231" v="1097" actId="478"/>
          <ac:spMkLst>
            <pc:docMk/>
            <pc:sldMk cId="0" sldId="256"/>
            <ac:spMk id="3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0:23:31.112" v="1099" actId="478"/>
          <ac:spMkLst>
            <pc:docMk/>
            <pc:sldMk cId="0" sldId="256"/>
            <ac:spMk id="4" creationId="{00000000-0000-0000-0000-000000000000}"/>
          </ac:spMkLst>
        </pc:spChg>
        <pc:spChg chg="mod">
          <ac:chgData name="Sean Marshelle" userId="97d033d1-edea-4a11-956d-841cc3aaefa3" providerId="ADAL" clId="{24B1EA38-460C-448B-A849-BB0FD6FD9A59}" dt="2024-05-28T10:23:53.851" v="1102" actId="1076"/>
          <ac:spMkLst>
            <pc:docMk/>
            <pc:sldMk cId="0" sldId="256"/>
            <ac:spMk id="5" creationId="{00000000-0000-0000-0000-000000000000}"/>
          </ac:spMkLst>
        </pc:spChg>
        <pc:spChg chg="del mod">
          <ac:chgData name="Sean Marshelle" userId="97d033d1-edea-4a11-956d-841cc3aaefa3" providerId="ADAL" clId="{24B1EA38-460C-448B-A849-BB0FD6FD9A59}" dt="2024-05-28T10:23:28.644" v="1098" actId="478"/>
          <ac:spMkLst>
            <pc:docMk/>
            <pc:sldMk cId="0" sldId="256"/>
            <ac:spMk id="9" creationId="{00000000-0000-0000-0000-000000000000}"/>
          </ac:spMkLst>
        </pc:spChg>
        <pc:spChg chg="del mod">
          <ac:chgData name="Sean Marshelle" userId="97d033d1-edea-4a11-956d-841cc3aaefa3" providerId="ADAL" clId="{24B1EA38-460C-448B-A849-BB0FD6FD9A59}" dt="2024-05-28T10:19:00.379" v="1042" actId="478"/>
          <ac:spMkLst>
            <pc:docMk/>
            <pc:sldMk cId="0" sldId="256"/>
            <ac:spMk id="10" creationId="{00000000-0000-0000-0000-000000000000}"/>
          </ac:spMkLst>
        </pc:spChg>
        <pc:picChg chg="add del mod">
          <ac:chgData name="Sean Marshelle" userId="97d033d1-edea-4a11-956d-841cc3aaefa3" providerId="ADAL" clId="{24B1EA38-460C-448B-A849-BB0FD6FD9A59}" dt="2024-05-28T10:20:22.396" v="1046" actId="478"/>
          <ac:picMkLst>
            <pc:docMk/>
            <pc:sldMk cId="0" sldId="256"/>
            <ac:picMk id="13" creationId="{2C874E94-29D8-6519-6D4A-C3DA3F9C585C}"/>
          </ac:picMkLst>
        </pc:picChg>
        <pc:picChg chg="add mod ord">
          <ac:chgData name="Sean Marshelle" userId="97d033d1-edea-4a11-956d-841cc3aaefa3" providerId="ADAL" clId="{24B1EA38-460C-448B-A849-BB0FD6FD9A59}" dt="2024-05-28T10:23:22.762" v="1096" actId="1076"/>
          <ac:picMkLst>
            <pc:docMk/>
            <pc:sldMk cId="0" sldId="256"/>
            <ac:picMk id="15" creationId="{A370F09B-3E2F-7B1E-23AA-B162585C3E78}"/>
          </ac:picMkLst>
        </pc:picChg>
        <pc:picChg chg="add mod">
          <ac:chgData name="Sean Marshelle" userId="97d033d1-edea-4a11-956d-841cc3aaefa3" providerId="ADAL" clId="{24B1EA38-460C-448B-A849-BB0FD6FD9A59}" dt="2024-05-28T10:24:23.908" v="1109" actId="1076"/>
          <ac:picMkLst>
            <pc:docMk/>
            <pc:sldMk cId="0" sldId="256"/>
            <ac:picMk id="17" creationId="{B6B6662E-5153-2067-CB6C-0C1A3AB6B6BE}"/>
          </ac:picMkLst>
        </pc:picChg>
        <pc:picChg chg="add mod ord">
          <ac:chgData name="Sean Marshelle" userId="97d033d1-edea-4a11-956d-841cc3aaefa3" providerId="ADAL" clId="{24B1EA38-460C-448B-A849-BB0FD6FD9A59}" dt="2024-05-28T10:25:51.882" v="1131" actId="167"/>
          <ac:picMkLst>
            <pc:docMk/>
            <pc:sldMk cId="0" sldId="256"/>
            <ac:picMk id="19" creationId="{28A5467E-B0E6-3EEF-A5C0-C00A4F3D7C7F}"/>
          </ac:picMkLst>
        </pc:picChg>
      </pc:sldChg>
      <pc:sldChg chg="addSp delSp modSp mod">
        <pc:chgData name="Sean Marshelle" userId="97d033d1-edea-4a11-956d-841cc3aaefa3" providerId="ADAL" clId="{24B1EA38-460C-448B-A849-BB0FD6FD9A59}" dt="2024-05-28T10:30:29.962" v="1218" actId="1076"/>
        <pc:sldMkLst>
          <pc:docMk/>
          <pc:sldMk cId="0" sldId="257"/>
        </pc:sldMkLst>
        <pc:spChg chg="del">
          <ac:chgData name="Sean Marshelle" userId="97d033d1-edea-4a11-956d-841cc3aaefa3" providerId="ADAL" clId="{24B1EA38-460C-448B-A849-BB0FD6FD9A59}" dt="2024-05-28T10:26:50.528" v="1140" actId="478"/>
          <ac:spMkLst>
            <pc:docMk/>
            <pc:sldMk cId="0" sldId="257"/>
            <ac:spMk id="11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0:26:53.319" v="1141" actId="478"/>
          <ac:spMkLst>
            <pc:docMk/>
            <pc:sldMk cId="0" sldId="257"/>
            <ac:spMk id="12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0:26:45.771" v="1138" actId="478"/>
          <ac:spMkLst>
            <pc:docMk/>
            <pc:sldMk cId="0" sldId="257"/>
            <ac:spMk id="13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0:26:55.439" v="1142" actId="478"/>
          <ac:spMkLst>
            <pc:docMk/>
            <pc:sldMk cId="0" sldId="257"/>
            <ac:spMk id="14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0:26:43.383" v="1137" actId="478"/>
          <ac:spMkLst>
            <pc:docMk/>
            <pc:sldMk cId="0" sldId="257"/>
            <ac:spMk id="15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0:26:42.175" v="1136" actId="478"/>
          <ac:spMkLst>
            <pc:docMk/>
            <pc:sldMk cId="0" sldId="257"/>
            <ac:spMk id="16" creationId="{00000000-0000-0000-0000-000000000000}"/>
          </ac:spMkLst>
        </pc:spChg>
        <pc:spChg chg="del mod">
          <ac:chgData name="Sean Marshelle" userId="97d033d1-edea-4a11-956d-841cc3aaefa3" providerId="ADAL" clId="{24B1EA38-460C-448B-A849-BB0FD6FD9A59}" dt="2024-05-28T10:26:39.611" v="1135" actId="478"/>
          <ac:spMkLst>
            <pc:docMk/>
            <pc:sldMk cId="0" sldId="257"/>
            <ac:spMk id="17" creationId="{00000000-0000-0000-0000-000000000000}"/>
          </ac:spMkLst>
        </pc:spChg>
        <pc:spChg chg="mod">
          <ac:chgData name="Sean Marshelle" userId="97d033d1-edea-4a11-956d-841cc3aaefa3" providerId="ADAL" clId="{24B1EA38-460C-448B-A849-BB0FD6FD9A59}" dt="2024-05-28T10:29:48.649" v="1211" actId="1076"/>
          <ac:spMkLst>
            <pc:docMk/>
            <pc:sldMk cId="0" sldId="257"/>
            <ac:spMk id="18" creationId="{00000000-0000-0000-0000-000000000000}"/>
          </ac:spMkLst>
        </pc:spChg>
        <pc:spChg chg="mod">
          <ac:chgData name="Sean Marshelle" userId="97d033d1-edea-4a11-956d-841cc3aaefa3" providerId="ADAL" clId="{24B1EA38-460C-448B-A849-BB0FD6FD9A59}" dt="2024-05-28T10:30:04.767" v="1214" actId="2711"/>
          <ac:spMkLst>
            <pc:docMk/>
            <pc:sldMk cId="0" sldId="257"/>
            <ac:spMk id="20" creationId="{00000000-0000-0000-0000-000000000000}"/>
          </ac:spMkLst>
        </pc:spChg>
        <pc:spChg chg="mod">
          <ac:chgData name="Sean Marshelle" userId="97d033d1-edea-4a11-956d-841cc3aaefa3" providerId="ADAL" clId="{24B1EA38-460C-448B-A849-BB0FD6FD9A59}" dt="2024-05-28T10:30:29.962" v="1218" actId="1076"/>
          <ac:spMkLst>
            <pc:docMk/>
            <pc:sldMk cId="0" sldId="257"/>
            <ac:spMk id="21" creationId="{00000000-0000-0000-0000-000000000000}"/>
          </ac:spMkLst>
        </pc:spChg>
        <pc:spChg chg="mod">
          <ac:chgData name="Sean Marshelle" userId="97d033d1-edea-4a11-956d-841cc3aaefa3" providerId="ADAL" clId="{24B1EA38-460C-448B-A849-BB0FD6FD9A59}" dt="2024-05-28T10:30:26.115" v="1217" actId="1076"/>
          <ac:spMkLst>
            <pc:docMk/>
            <pc:sldMk cId="0" sldId="257"/>
            <ac:spMk id="22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0:26:49.606" v="1139" actId="478"/>
          <ac:spMkLst>
            <pc:docMk/>
            <pc:sldMk cId="0" sldId="257"/>
            <ac:spMk id="23" creationId="{00000000-0000-0000-0000-000000000000}"/>
          </ac:spMkLst>
        </pc:spChg>
        <pc:picChg chg="add mod ord">
          <ac:chgData name="Sean Marshelle" userId="97d033d1-edea-4a11-956d-841cc3aaefa3" providerId="ADAL" clId="{24B1EA38-460C-448B-A849-BB0FD6FD9A59}" dt="2024-05-28T10:29:33.044" v="1205" actId="1076"/>
          <ac:picMkLst>
            <pc:docMk/>
            <pc:sldMk cId="0" sldId="257"/>
            <ac:picMk id="28" creationId="{DDC4097E-4B3D-3C6D-E4DE-8C2D344E3352}"/>
          </ac:picMkLst>
        </pc:picChg>
      </pc:sldChg>
      <pc:sldChg chg="addSp delSp modSp mod">
        <pc:chgData name="Sean Marshelle" userId="97d033d1-edea-4a11-956d-841cc3aaefa3" providerId="ADAL" clId="{24B1EA38-460C-448B-A849-BB0FD6FD9A59}" dt="2024-05-28T10:35:41.538" v="1258" actId="1076"/>
        <pc:sldMkLst>
          <pc:docMk/>
          <pc:sldMk cId="0" sldId="259"/>
        </pc:sldMkLst>
        <pc:spChg chg="del">
          <ac:chgData name="Sean Marshelle" userId="97d033d1-edea-4a11-956d-841cc3aaefa3" providerId="ADAL" clId="{24B1EA38-460C-448B-A849-BB0FD6FD9A59}" dt="2024-05-28T10:30:50.196" v="1219" actId="478"/>
          <ac:spMkLst>
            <pc:docMk/>
            <pc:sldMk cId="0" sldId="259"/>
            <ac:spMk id="5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0:35:23.607" v="1253" actId="478"/>
          <ac:spMkLst>
            <pc:docMk/>
            <pc:sldMk cId="0" sldId="259"/>
            <ac:spMk id="6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0:35:25.075" v="1254" actId="478"/>
          <ac:spMkLst>
            <pc:docMk/>
            <pc:sldMk cId="0" sldId="259"/>
            <ac:spMk id="7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0:35:26.132" v="1255" actId="478"/>
          <ac:spMkLst>
            <pc:docMk/>
            <pc:sldMk cId="0" sldId="259"/>
            <ac:spMk id="8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0:35:27.480" v="1256" actId="478"/>
          <ac:spMkLst>
            <pc:docMk/>
            <pc:sldMk cId="0" sldId="259"/>
            <ac:spMk id="9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0:34:47.376" v="1242" actId="478"/>
          <ac:spMkLst>
            <pc:docMk/>
            <pc:sldMk cId="0" sldId="259"/>
            <ac:spMk id="10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0:34:48.778" v="1243" actId="478"/>
          <ac:spMkLst>
            <pc:docMk/>
            <pc:sldMk cId="0" sldId="259"/>
            <ac:spMk id="11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0:35:19.719" v="1251" actId="478"/>
          <ac:spMkLst>
            <pc:docMk/>
            <pc:sldMk cId="0" sldId="259"/>
            <ac:spMk id="12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0:35:21.944" v="1252" actId="478"/>
          <ac:spMkLst>
            <pc:docMk/>
            <pc:sldMk cId="0" sldId="259"/>
            <ac:spMk id="13" creationId="{00000000-0000-0000-0000-000000000000}"/>
          </ac:spMkLst>
        </pc:spChg>
        <pc:spChg chg="mod">
          <ac:chgData name="Sean Marshelle" userId="97d033d1-edea-4a11-956d-841cc3aaefa3" providerId="ADAL" clId="{24B1EA38-460C-448B-A849-BB0FD6FD9A59}" dt="2024-05-28T10:34:55.218" v="1244" actId="1076"/>
          <ac:spMkLst>
            <pc:docMk/>
            <pc:sldMk cId="0" sldId="259"/>
            <ac:spMk id="14" creationId="{00000000-0000-0000-0000-000000000000}"/>
          </ac:spMkLst>
        </pc:spChg>
        <pc:spChg chg="mod">
          <ac:chgData name="Sean Marshelle" userId="97d033d1-edea-4a11-956d-841cc3aaefa3" providerId="ADAL" clId="{24B1EA38-460C-448B-A849-BB0FD6FD9A59}" dt="2024-05-28T10:35:15.616" v="1250" actId="1076"/>
          <ac:spMkLst>
            <pc:docMk/>
            <pc:sldMk cId="0" sldId="259"/>
            <ac:spMk id="15" creationId="{00000000-0000-0000-0000-000000000000}"/>
          </ac:spMkLst>
        </pc:spChg>
        <pc:grpChg chg="mod">
          <ac:chgData name="Sean Marshelle" userId="97d033d1-edea-4a11-956d-841cc3aaefa3" providerId="ADAL" clId="{24B1EA38-460C-448B-A849-BB0FD6FD9A59}" dt="2024-05-28T10:35:09.316" v="1249" actId="1076"/>
          <ac:grpSpMkLst>
            <pc:docMk/>
            <pc:sldMk cId="0" sldId="259"/>
            <ac:grpSpMk id="2" creationId="{00000000-0000-0000-0000-000000000000}"/>
          </ac:grpSpMkLst>
        </pc:grpChg>
        <pc:picChg chg="add mod ord">
          <ac:chgData name="Sean Marshelle" userId="97d033d1-edea-4a11-956d-841cc3aaefa3" providerId="ADAL" clId="{24B1EA38-460C-448B-A849-BB0FD6FD9A59}" dt="2024-05-28T10:32:20.353" v="1239" actId="167"/>
          <ac:picMkLst>
            <pc:docMk/>
            <pc:sldMk cId="0" sldId="259"/>
            <ac:picMk id="17" creationId="{35577821-2294-39D1-177F-4D9FCF8B179C}"/>
          </ac:picMkLst>
        </pc:picChg>
        <pc:picChg chg="add mod">
          <ac:chgData name="Sean Marshelle" userId="97d033d1-edea-4a11-956d-841cc3aaefa3" providerId="ADAL" clId="{24B1EA38-460C-448B-A849-BB0FD6FD9A59}" dt="2024-05-28T10:35:41.538" v="1258" actId="1076"/>
          <ac:picMkLst>
            <pc:docMk/>
            <pc:sldMk cId="0" sldId="259"/>
            <ac:picMk id="18" creationId="{098CD2CF-5D82-EB78-CD0A-5621EA8A29B5}"/>
          </ac:picMkLst>
        </pc:picChg>
      </pc:sldChg>
      <pc:sldChg chg="addSp delSp modSp mod">
        <pc:chgData name="Sean Marshelle" userId="97d033d1-edea-4a11-956d-841cc3aaefa3" providerId="ADAL" clId="{24B1EA38-460C-448B-A849-BB0FD6FD9A59}" dt="2024-05-28T10:56:27.371" v="1659" actId="1076"/>
        <pc:sldMkLst>
          <pc:docMk/>
          <pc:sldMk cId="0" sldId="260"/>
        </pc:sldMkLst>
        <pc:spChg chg="del">
          <ac:chgData name="Sean Marshelle" userId="97d033d1-edea-4a11-956d-841cc3aaefa3" providerId="ADAL" clId="{24B1EA38-460C-448B-A849-BB0FD6FD9A59}" dt="2024-05-28T10:52:57.444" v="1612" actId="478"/>
          <ac:spMkLst>
            <pc:docMk/>
            <pc:sldMk cId="0" sldId="260"/>
            <ac:spMk id="5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0:52:58.971" v="1613" actId="478"/>
          <ac:spMkLst>
            <pc:docMk/>
            <pc:sldMk cId="0" sldId="260"/>
            <ac:spMk id="6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0:53:00.647" v="1614" actId="478"/>
          <ac:spMkLst>
            <pc:docMk/>
            <pc:sldMk cId="0" sldId="260"/>
            <ac:spMk id="7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0:53:01.360" v="1615" actId="478"/>
          <ac:spMkLst>
            <pc:docMk/>
            <pc:sldMk cId="0" sldId="260"/>
            <ac:spMk id="8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0:53:05.608" v="1617" actId="478"/>
          <ac:spMkLst>
            <pc:docMk/>
            <pc:sldMk cId="0" sldId="260"/>
            <ac:spMk id="9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0:53:04.451" v="1616" actId="478"/>
          <ac:spMkLst>
            <pc:docMk/>
            <pc:sldMk cId="0" sldId="260"/>
            <ac:spMk id="10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0:52:55.717" v="1611" actId="478"/>
          <ac:spMkLst>
            <pc:docMk/>
            <pc:sldMk cId="0" sldId="260"/>
            <ac:spMk id="11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0:52:53.823" v="1610" actId="478"/>
          <ac:spMkLst>
            <pc:docMk/>
            <pc:sldMk cId="0" sldId="260"/>
            <ac:spMk id="12" creationId="{00000000-0000-0000-0000-000000000000}"/>
          </ac:spMkLst>
        </pc:spChg>
        <pc:spChg chg="del mod">
          <ac:chgData name="Sean Marshelle" userId="97d033d1-edea-4a11-956d-841cc3aaefa3" providerId="ADAL" clId="{24B1EA38-460C-448B-A849-BB0FD6FD9A59}" dt="2024-05-28T09:59:04.786" v="16" actId="478"/>
          <ac:spMkLst>
            <pc:docMk/>
            <pc:sldMk cId="0" sldId="260"/>
            <ac:spMk id="13" creationId="{00000000-0000-0000-0000-000000000000}"/>
          </ac:spMkLst>
        </pc:spChg>
        <pc:spChg chg="del mod">
          <ac:chgData name="Sean Marshelle" userId="97d033d1-edea-4a11-956d-841cc3aaefa3" providerId="ADAL" clId="{24B1EA38-460C-448B-A849-BB0FD6FD9A59}" dt="2024-05-28T10:53:07.664" v="1618" actId="478"/>
          <ac:spMkLst>
            <pc:docMk/>
            <pc:sldMk cId="0" sldId="260"/>
            <ac:spMk id="14" creationId="{00000000-0000-0000-0000-000000000000}"/>
          </ac:spMkLst>
        </pc:spChg>
        <pc:spChg chg="mod">
          <ac:chgData name="Sean Marshelle" userId="97d033d1-edea-4a11-956d-841cc3aaefa3" providerId="ADAL" clId="{24B1EA38-460C-448B-A849-BB0FD6FD9A59}" dt="2024-05-28T10:56:11.612" v="1657" actId="1076"/>
          <ac:spMkLst>
            <pc:docMk/>
            <pc:sldMk cId="0" sldId="260"/>
            <ac:spMk id="15" creationId="{00000000-0000-0000-0000-000000000000}"/>
          </ac:spMkLst>
        </pc:spChg>
        <pc:spChg chg="mod">
          <ac:chgData name="Sean Marshelle" userId="97d033d1-edea-4a11-956d-841cc3aaefa3" providerId="ADAL" clId="{24B1EA38-460C-448B-A849-BB0FD6FD9A59}" dt="2024-05-28T10:56:05.490" v="1656" actId="1076"/>
          <ac:spMkLst>
            <pc:docMk/>
            <pc:sldMk cId="0" sldId="260"/>
            <ac:spMk id="16" creationId="{00000000-0000-0000-0000-000000000000}"/>
          </ac:spMkLst>
        </pc:spChg>
        <pc:grpChg chg="mod">
          <ac:chgData name="Sean Marshelle" userId="97d033d1-edea-4a11-956d-841cc3aaefa3" providerId="ADAL" clId="{24B1EA38-460C-448B-A849-BB0FD6FD9A59}" dt="2024-05-28T10:55:59.181" v="1655" actId="1076"/>
          <ac:grpSpMkLst>
            <pc:docMk/>
            <pc:sldMk cId="0" sldId="260"/>
            <ac:grpSpMk id="2" creationId="{00000000-0000-0000-0000-000000000000}"/>
          </ac:grpSpMkLst>
        </pc:grpChg>
        <pc:graphicFrameChg chg="add mod modGraphic">
          <ac:chgData name="Sean Marshelle" userId="97d033d1-edea-4a11-956d-841cc3aaefa3" providerId="ADAL" clId="{24B1EA38-460C-448B-A849-BB0FD6FD9A59}" dt="2024-05-28T10:56:27.371" v="1659" actId="1076"/>
          <ac:graphicFrameMkLst>
            <pc:docMk/>
            <pc:sldMk cId="0" sldId="260"/>
            <ac:graphicFrameMk id="17" creationId="{A93CE0C5-BF33-1507-526A-BF67D18C2C62}"/>
          </ac:graphicFrameMkLst>
        </pc:graphicFrameChg>
        <pc:picChg chg="add mod ord">
          <ac:chgData name="Sean Marshelle" userId="97d033d1-edea-4a11-956d-841cc3aaefa3" providerId="ADAL" clId="{24B1EA38-460C-448B-A849-BB0FD6FD9A59}" dt="2024-05-28T10:56:16.677" v="1658" actId="1076"/>
          <ac:picMkLst>
            <pc:docMk/>
            <pc:sldMk cId="0" sldId="260"/>
            <ac:picMk id="19" creationId="{5DAD7FFD-7B37-B9C3-5584-5DE71940F116}"/>
          </ac:picMkLst>
        </pc:picChg>
      </pc:sldChg>
      <pc:sldChg chg="del">
        <pc:chgData name="Sean Marshelle" userId="97d033d1-edea-4a11-956d-841cc3aaefa3" providerId="ADAL" clId="{24B1EA38-460C-448B-A849-BB0FD6FD9A59}" dt="2024-05-28T10:36:42.711" v="1267" actId="47"/>
        <pc:sldMkLst>
          <pc:docMk/>
          <pc:sldMk cId="0" sldId="262"/>
        </pc:sldMkLst>
      </pc:sldChg>
      <pc:sldChg chg="addSp delSp modSp mod">
        <pc:chgData name="Sean Marshelle" userId="97d033d1-edea-4a11-956d-841cc3aaefa3" providerId="ADAL" clId="{24B1EA38-460C-448B-A849-BB0FD6FD9A59}" dt="2024-05-28T11:10:07.519" v="1820" actId="1076"/>
        <pc:sldMkLst>
          <pc:docMk/>
          <pc:sldMk cId="0" sldId="263"/>
        </pc:sldMkLst>
        <pc:spChg chg="del">
          <ac:chgData name="Sean Marshelle" userId="97d033d1-edea-4a11-956d-841cc3aaefa3" providerId="ADAL" clId="{24B1EA38-460C-448B-A849-BB0FD6FD9A59}" dt="2024-05-28T10:58:26.872" v="1675" actId="478"/>
          <ac:spMkLst>
            <pc:docMk/>
            <pc:sldMk cId="0" sldId="263"/>
            <ac:spMk id="5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0:58:22.400" v="1673" actId="478"/>
          <ac:spMkLst>
            <pc:docMk/>
            <pc:sldMk cId="0" sldId="263"/>
            <ac:spMk id="6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0:58:20.464" v="1671" actId="478"/>
          <ac:spMkLst>
            <pc:docMk/>
            <pc:sldMk cId="0" sldId="263"/>
            <ac:spMk id="7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0:58:21.671" v="1672" actId="478"/>
          <ac:spMkLst>
            <pc:docMk/>
            <pc:sldMk cId="0" sldId="263"/>
            <ac:spMk id="8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0:58:18.936" v="1670" actId="478"/>
          <ac:spMkLst>
            <pc:docMk/>
            <pc:sldMk cId="0" sldId="263"/>
            <ac:spMk id="9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0:58:17.302" v="1669" actId="478"/>
          <ac:spMkLst>
            <pc:docMk/>
            <pc:sldMk cId="0" sldId="263"/>
            <ac:spMk id="10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0:58:16.275" v="1668" actId="478"/>
          <ac:spMkLst>
            <pc:docMk/>
            <pc:sldMk cId="0" sldId="263"/>
            <ac:spMk id="11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0:58:14.755" v="1667" actId="478"/>
          <ac:spMkLst>
            <pc:docMk/>
            <pc:sldMk cId="0" sldId="263"/>
            <ac:spMk id="12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0:58:24.723" v="1674" actId="478"/>
          <ac:spMkLst>
            <pc:docMk/>
            <pc:sldMk cId="0" sldId="263"/>
            <ac:spMk id="13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0:58:29.224" v="1676" actId="478"/>
          <ac:spMkLst>
            <pc:docMk/>
            <pc:sldMk cId="0" sldId="263"/>
            <ac:spMk id="14" creationId="{00000000-0000-0000-0000-000000000000}"/>
          </ac:spMkLst>
        </pc:spChg>
        <pc:spChg chg="mod">
          <ac:chgData name="Sean Marshelle" userId="97d033d1-edea-4a11-956d-841cc3aaefa3" providerId="ADAL" clId="{24B1EA38-460C-448B-A849-BB0FD6FD9A59}" dt="2024-05-28T11:05:51.313" v="1769" actId="1076"/>
          <ac:spMkLst>
            <pc:docMk/>
            <pc:sldMk cId="0" sldId="263"/>
            <ac:spMk id="15" creationId="{00000000-0000-0000-0000-000000000000}"/>
          </ac:spMkLst>
        </pc:spChg>
        <pc:spChg chg="add mod">
          <ac:chgData name="Sean Marshelle" userId="97d033d1-edea-4a11-956d-841cc3aaefa3" providerId="ADAL" clId="{24B1EA38-460C-448B-A849-BB0FD6FD9A59}" dt="2024-05-28T11:10:05.452" v="1819" actId="1076"/>
          <ac:spMkLst>
            <pc:docMk/>
            <pc:sldMk cId="0" sldId="263"/>
            <ac:spMk id="24" creationId="{4966202E-2507-6807-74A3-E90991C429D6}"/>
          </ac:spMkLst>
        </pc:spChg>
        <pc:grpChg chg="mod">
          <ac:chgData name="Sean Marshelle" userId="97d033d1-edea-4a11-956d-841cc3aaefa3" providerId="ADAL" clId="{24B1EA38-460C-448B-A849-BB0FD6FD9A59}" dt="2024-05-28T11:05:47.406" v="1768" actId="1076"/>
          <ac:grpSpMkLst>
            <pc:docMk/>
            <pc:sldMk cId="0" sldId="263"/>
            <ac:grpSpMk id="2" creationId="{00000000-0000-0000-0000-000000000000}"/>
          </ac:grpSpMkLst>
        </pc:grpChg>
        <pc:graphicFrameChg chg="add mod modGraphic">
          <ac:chgData name="Sean Marshelle" userId="97d033d1-edea-4a11-956d-841cc3aaefa3" providerId="ADAL" clId="{24B1EA38-460C-448B-A849-BB0FD6FD9A59}" dt="2024-05-28T11:05:56.003" v="1770" actId="1076"/>
          <ac:graphicFrameMkLst>
            <pc:docMk/>
            <pc:sldMk cId="0" sldId="263"/>
            <ac:graphicFrameMk id="16" creationId="{70E3B537-4FF6-8E8B-90CF-7B3962463199}"/>
          </ac:graphicFrameMkLst>
        </pc:graphicFrameChg>
        <pc:picChg chg="add del mod">
          <ac:chgData name="Sean Marshelle" userId="97d033d1-edea-4a11-956d-841cc3aaefa3" providerId="ADAL" clId="{24B1EA38-460C-448B-A849-BB0FD6FD9A59}" dt="2024-05-28T11:00:56.563" v="1717" actId="478"/>
          <ac:picMkLst>
            <pc:docMk/>
            <pc:sldMk cId="0" sldId="263"/>
            <ac:picMk id="18" creationId="{A2ADBE48-3C12-BD81-DAB3-B39CC588E2B6}"/>
          </ac:picMkLst>
        </pc:picChg>
        <pc:picChg chg="add del mod">
          <ac:chgData name="Sean Marshelle" userId="97d033d1-edea-4a11-956d-841cc3aaefa3" providerId="ADAL" clId="{24B1EA38-460C-448B-A849-BB0FD6FD9A59}" dt="2024-05-28T11:01:48.270" v="1724" actId="478"/>
          <ac:picMkLst>
            <pc:docMk/>
            <pc:sldMk cId="0" sldId="263"/>
            <ac:picMk id="20" creationId="{C0493F15-1E49-3D33-8A78-1C38C02CAC1E}"/>
          </ac:picMkLst>
        </pc:picChg>
        <pc:picChg chg="add del mod ord">
          <ac:chgData name="Sean Marshelle" userId="97d033d1-edea-4a11-956d-841cc3aaefa3" providerId="ADAL" clId="{24B1EA38-460C-448B-A849-BB0FD6FD9A59}" dt="2024-05-28T11:09:38.977" v="1814" actId="21"/>
          <ac:picMkLst>
            <pc:docMk/>
            <pc:sldMk cId="0" sldId="263"/>
            <ac:picMk id="22" creationId="{95A6C3D7-5BA7-B58C-0F43-AE334EA5E76F}"/>
          </ac:picMkLst>
        </pc:picChg>
        <pc:picChg chg="add mod">
          <ac:chgData name="Sean Marshelle" userId="97d033d1-edea-4a11-956d-841cc3aaefa3" providerId="ADAL" clId="{24B1EA38-460C-448B-A849-BB0FD6FD9A59}" dt="2024-05-28T11:10:07.519" v="1820" actId="1076"/>
          <ac:picMkLst>
            <pc:docMk/>
            <pc:sldMk cId="0" sldId="263"/>
            <ac:picMk id="23" creationId="{BCC67139-6FAE-A941-964C-4F7D7A741C20}"/>
          </ac:picMkLst>
        </pc:picChg>
        <pc:picChg chg="add mod ord">
          <ac:chgData name="Sean Marshelle" userId="97d033d1-edea-4a11-956d-841cc3aaefa3" providerId="ADAL" clId="{24B1EA38-460C-448B-A849-BB0FD6FD9A59}" dt="2024-05-28T11:10:01.278" v="1818" actId="1076"/>
          <ac:picMkLst>
            <pc:docMk/>
            <pc:sldMk cId="0" sldId="263"/>
            <ac:picMk id="25" creationId="{2B40B9F6-33C7-F9A7-0E37-6CCF9AA53923}"/>
          </ac:picMkLst>
        </pc:picChg>
      </pc:sldChg>
      <pc:sldChg chg="del">
        <pc:chgData name="Sean Marshelle" userId="97d033d1-edea-4a11-956d-841cc3aaefa3" providerId="ADAL" clId="{24B1EA38-460C-448B-A849-BB0FD6FD9A59}" dt="2024-05-28T10:14:25.176" v="888" actId="47"/>
        <pc:sldMkLst>
          <pc:docMk/>
          <pc:sldMk cId="0" sldId="264"/>
        </pc:sldMkLst>
      </pc:sldChg>
      <pc:sldChg chg="del">
        <pc:chgData name="Sean Marshelle" userId="97d033d1-edea-4a11-956d-841cc3aaefa3" providerId="ADAL" clId="{24B1EA38-460C-448B-A849-BB0FD6FD9A59}" dt="2024-05-28T10:14:28.149" v="889" actId="47"/>
        <pc:sldMkLst>
          <pc:docMk/>
          <pc:sldMk cId="0" sldId="265"/>
        </pc:sldMkLst>
      </pc:sldChg>
      <pc:sldChg chg="del">
        <pc:chgData name="Sean Marshelle" userId="97d033d1-edea-4a11-956d-841cc3aaefa3" providerId="ADAL" clId="{24B1EA38-460C-448B-A849-BB0FD6FD9A59}" dt="2024-05-28T10:14:29.053" v="890" actId="47"/>
        <pc:sldMkLst>
          <pc:docMk/>
          <pc:sldMk cId="0" sldId="266"/>
        </pc:sldMkLst>
      </pc:sldChg>
      <pc:sldChg chg="del">
        <pc:chgData name="Sean Marshelle" userId="97d033d1-edea-4a11-956d-841cc3aaefa3" providerId="ADAL" clId="{24B1EA38-460C-448B-A849-BB0FD6FD9A59}" dt="2024-05-28T10:14:31.065" v="891" actId="47"/>
        <pc:sldMkLst>
          <pc:docMk/>
          <pc:sldMk cId="0" sldId="267"/>
        </pc:sldMkLst>
      </pc:sldChg>
      <pc:sldChg chg="del">
        <pc:chgData name="Sean Marshelle" userId="97d033d1-edea-4a11-956d-841cc3aaefa3" providerId="ADAL" clId="{24B1EA38-460C-448B-A849-BB0FD6FD9A59}" dt="2024-05-28T10:14:38.921" v="892" actId="47"/>
        <pc:sldMkLst>
          <pc:docMk/>
          <pc:sldMk cId="0" sldId="268"/>
        </pc:sldMkLst>
      </pc:sldChg>
      <pc:sldChg chg="del">
        <pc:chgData name="Sean Marshelle" userId="97d033d1-edea-4a11-956d-841cc3aaefa3" providerId="ADAL" clId="{24B1EA38-460C-448B-A849-BB0FD6FD9A59}" dt="2024-05-28T10:14:45.725" v="893" actId="47"/>
        <pc:sldMkLst>
          <pc:docMk/>
          <pc:sldMk cId="0" sldId="269"/>
        </pc:sldMkLst>
      </pc:sldChg>
      <pc:sldChg chg="addSp delSp modSp mod">
        <pc:chgData name="Sean Marshelle" userId="97d033d1-edea-4a11-956d-841cc3aaefa3" providerId="ADAL" clId="{24B1EA38-460C-448B-A849-BB0FD6FD9A59}" dt="2024-05-28T11:19:55.403" v="2218" actId="404"/>
        <pc:sldMkLst>
          <pc:docMk/>
          <pc:sldMk cId="0" sldId="270"/>
        </pc:sldMkLst>
        <pc:spChg chg="del">
          <ac:chgData name="Sean Marshelle" userId="97d033d1-edea-4a11-956d-841cc3aaefa3" providerId="ADAL" clId="{24B1EA38-460C-448B-A849-BB0FD6FD9A59}" dt="2024-05-28T11:15:41.103" v="2120" actId="478"/>
          <ac:spMkLst>
            <pc:docMk/>
            <pc:sldMk cId="0" sldId="270"/>
            <ac:spMk id="5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1:16:13.342" v="2151" actId="478"/>
          <ac:spMkLst>
            <pc:docMk/>
            <pc:sldMk cId="0" sldId="270"/>
            <ac:spMk id="6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1:16:13.342" v="2151" actId="478"/>
          <ac:spMkLst>
            <pc:docMk/>
            <pc:sldMk cId="0" sldId="270"/>
            <ac:spMk id="7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1:16:10.400" v="2150" actId="478"/>
          <ac:spMkLst>
            <pc:docMk/>
            <pc:sldMk cId="0" sldId="270"/>
            <ac:spMk id="8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1:16:07.267" v="2149" actId="478"/>
          <ac:spMkLst>
            <pc:docMk/>
            <pc:sldMk cId="0" sldId="270"/>
            <ac:spMk id="9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1:16:10.400" v="2150" actId="478"/>
          <ac:spMkLst>
            <pc:docMk/>
            <pc:sldMk cId="0" sldId="270"/>
            <ac:spMk id="10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1:16:13.342" v="2151" actId="478"/>
          <ac:spMkLst>
            <pc:docMk/>
            <pc:sldMk cId="0" sldId="270"/>
            <ac:spMk id="11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1:16:13.342" v="2151" actId="478"/>
          <ac:spMkLst>
            <pc:docMk/>
            <pc:sldMk cId="0" sldId="270"/>
            <ac:spMk id="12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1:16:10.400" v="2150" actId="478"/>
          <ac:spMkLst>
            <pc:docMk/>
            <pc:sldMk cId="0" sldId="270"/>
            <ac:spMk id="13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1:16:13.342" v="2151" actId="478"/>
          <ac:spMkLst>
            <pc:docMk/>
            <pc:sldMk cId="0" sldId="270"/>
            <ac:spMk id="14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1:16:06.271" v="2148" actId="478"/>
          <ac:spMkLst>
            <pc:docMk/>
            <pc:sldMk cId="0" sldId="270"/>
            <ac:spMk id="15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1:16:13.342" v="2151" actId="478"/>
          <ac:spMkLst>
            <pc:docMk/>
            <pc:sldMk cId="0" sldId="270"/>
            <ac:spMk id="16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1:16:13.342" v="2151" actId="478"/>
          <ac:spMkLst>
            <pc:docMk/>
            <pc:sldMk cId="0" sldId="270"/>
            <ac:spMk id="17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1:16:13.342" v="2151" actId="478"/>
          <ac:spMkLst>
            <pc:docMk/>
            <pc:sldMk cId="0" sldId="270"/>
            <ac:spMk id="18" creationId="{00000000-0000-0000-0000-000000000000}"/>
          </ac:spMkLst>
        </pc:spChg>
        <pc:spChg chg="mod">
          <ac:chgData name="Sean Marshelle" userId="97d033d1-edea-4a11-956d-841cc3aaefa3" providerId="ADAL" clId="{24B1EA38-460C-448B-A849-BB0FD6FD9A59}" dt="2024-05-28T11:19:55.403" v="2218" actId="404"/>
          <ac:spMkLst>
            <pc:docMk/>
            <pc:sldMk cId="0" sldId="270"/>
            <ac:spMk id="19" creationId="{00000000-0000-0000-0000-000000000000}"/>
          </ac:spMkLst>
        </pc:spChg>
        <pc:grpChg chg="mod">
          <ac:chgData name="Sean Marshelle" userId="97d033d1-edea-4a11-956d-841cc3aaefa3" providerId="ADAL" clId="{24B1EA38-460C-448B-A849-BB0FD6FD9A59}" dt="2024-05-28T11:18:45.650" v="2182" actId="1076"/>
          <ac:grpSpMkLst>
            <pc:docMk/>
            <pc:sldMk cId="0" sldId="270"/>
            <ac:grpSpMk id="2" creationId="{00000000-0000-0000-0000-000000000000}"/>
          </ac:grpSpMkLst>
        </pc:grpChg>
        <pc:picChg chg="add mod ord">
          <ac:chgData name="Sean Marshelle" userId="97d033d1-edea-4a11-956d-841cc3aaefa3" providerId="ADAL" clId="{24B1EA38-460C-448B-A849-BB0FD6FD9A59}" dt="2024-05-28T11:19:42.825" v="2200" actId="1076"/>
          <ac:picMkLst>
            <pc:docMk/>
            <pc:sldMk cId="0" sldId="270"/>
            <ac:picMk id="21" creationId="{5D5D0BF0-2ECE-E7F8-5D59-FB1F3C1BA2E9}"/>
          </ac:picMkLst>
        </pc:picChg>
        <pc:picChg chg="add del mod">
          <ac:chgData name="Sean Marshelle" userId="97d033d1-edea-4a11-956d-841cc3aaefa3" providerId="ADAL" clId="{24B1EA38-460C-448B-A849-BB0FD6FD9A59}" dt="2024-05-28T11:18:37.686" v="2180" actId="478"/>
          <ac:picMkLst>
            <pc:docMk/>
            <pc:sldMk cId="0" sldId="270"/>
            <ac:picMk id="23" creationId="{1B9D1CC7-D524-3A20-6E3F-398C23F3D329}"/>
          </ac:picMkLst>
        </pc:picChg>
        <pc:picChg chg="add mod">
          <ac:chgData name="Sean Marshelle" userId="97d033d1-edea-4a11-956d-841cc3aaefa3" providerId="ADAL" clId="{24B1EA38-460C-448B-A849-BB0FD6FD9A59}" dt="2024-05-28T11:19:27.078" v="2195" actId="1076"/>
          <ac:picMkLst>
            <pc:docMk/>
            <pc:sldMk cId="0" sldId="270"/>
            <ac:picMk id="25" creationId="{6BE6F3A5-5A42-A9C0-833E-F3AA72A2DDDD}"/>
          </ac:picMkLst>
        </pc:picChg>
        <pc:picChg chg="add mod">
          <ac:chgData name="Sean Marshelle" userId="97d033d1-edea-4a11-956d-841cc3aaefa3" providerId="ADAL" clId="{24B1EA38-460C-448B-A849-BB0FD6FD9A59}" dt="2024-05-28T11:19:36.828" v="2199" actId="1076"/>
          <ac:picMkLst>
            <pc:docMk/>
            <pc:sldMk cId="0" sldId="270"/>
            <ac:picMk id="27" creationId="{1B837FEB-0ADD-BD05-9AE8-0E6DC190FC49}"/>
          </ac:picMkLst>
        </pc:picChg>
      </pc:sldChg>
      <pc:sldChg chg="addSp delSp modSp mod">
        <pc:chgData name="Sean Marshelle" userId="97d033d1-edea-4a11-956d-841cc3aaefa3" providerId="ADAL" clId="{24B1EA38-460C-448B-A849-BB0FD6FD9A59}" dt="2024-05-28T11:27:28.333" v="2513" actId="1076"/>
        <pc:sldMkLst>
          <pc:docMk/>
          <pc:sldMk cId="0" sldId="271"/>
        </pc:sldMkLst>
        <pc:spChg chg="del">
          <ac:chgData name="Sean Marshelle" userId="97d033d1-edea-4a11-956d-841cc3aaefa3" providerId="ADAL" clId="{24B1EA38-460C-448B-A849-BB0FD6FD9A59}" dt="2024-05-28T11:21:03.186" v="2221" actId="478"/>
          <ac:spMkLst>
            <pc:docMk/>
            <pc:sldMk cId="0" sldId="271"/>
            <ac:spMk id="11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1:21:00.555" v="2220" actId="478"/>
          <ac:spMkLst>
            <pc:docMk/>
            <pc:sldMk cId="0" sldId="271"/>
            <ac:spMk id="12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1:21:03.186" v="2221" actId="478"/>
          <ac:spMkLst>
            <pc:docMk/>
            <pc:sldMk cId="0" sldId="271"/>
            <ac:spMk id="19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1:21:03.186" v="2221" actId="478"/>
          <ac:spMkLst>
            <pc:docMk/>
            <pc:sldMk cId="0" sldId="271"/>
            <ac:spMk id="20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1:20:59.058" v="2219" actId="478"/>
          <ac:spMkLst>
            <pc:docMk/>
            <pc:sldMk cId="0" sldId="271"/>
            <ac:spMk id="21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1:21:05.049" v="2222" actId="478"/>
          <ac:spMkLst>
            <pc:docMk/>
            <pc:sldMk cId="0" sldId="271"/>
            <ac:spMk id="22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1:21:06.418" v="2223" actId="478"/>
          <ac:spMkLst>
            <pc:docMk/>
            <pc:sldMk cId="0" sldId="271"/>
            <ac:spMk id="23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1:21:07.916" v="2224" actId="478"/>
          <ac:spMkLst>
            <pc:docMk/>
            <pc:sldMk cId="0" sldId="271"/>
            <ac:spMk id="24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1:21:09.111" v="2225" actId="478"/>
          <ac:spMkLst>
            <pc:docMk/>
            <pc:sldMk cId="0" sldId="271"/>
            <ac:spMk id="25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1:21:10.562" v="2226" actId="478"/>
          <ac:spMkLst>
            <pc:docMk/>
            <pc:sldMk cId="0" sldId="271"/>
            <ac:spMk id="26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1:21:12.119" v="2227" actId="478"/>
          <ac:spMkLst>
            <pc:docMk/>
            <pc:sldMk cId="0" sldId="271"/>
            <ac:spMk id="27" creationId="{00000000-0000-0000-0000-000000000000}"/>
          </ac:spMkLst>
        </pc:spChg>
        <pc:spChg chg="mod">
          <ac:chgData name="Sean Marshelle" userId="97d033d1-edea-4a11-956d-841cc3aaefa3" providerId="ADAL" clId="{24B1EA38-460C-448B-A849-BB0FD6FD9A59}" dt="2024-05-28T11:27:28.333" v="2513" actId="1076"/>
          <ac:spMkLst>
            <pc:docMk/>
            <pc:sldMk cId="0" sldId="271"/>
            <ac:spMk id="28" creationId="{00000000-0000-0000-0000-000000000000}"/>
          </ac:spMkLst>
        </pc:spChg>
        <pc:spChg chg="add mod">
          <ac:chgData name="Sean Marshelle" userId="97d033d1-edea-4a11-956d-841cc3aaefa3" providerId="ADAL" clId="{24B1EA38-460C-448B-A849-BB0FD6FD9A59}" dt="2024-05-28T11:27:20.949" v="2512" actId="1076"/>
          <ac:spMkLst>
            <pc:docMk/>
            <pc:sldMk cId="0" sldId="271"/>
            <ac:spMk id="33" creationId="{66BE5A26-4FDC-B02D-020A-415BF4AF1BF2}"/>
          </ac:spMkLst>
        </pc:spChg>
        <pc:grpChg chg="del">
          <ac:chgData name="Sean Marshelle" userId="97d033d1-edea-4a11-956d-841cc3aaefa3" providerId="ADAL" clId="{24B1EA38-460C-448B-A849-BB0FD6FD9A59}" dt="2024-05-28T11:21:03.186" v="2221" actId="478"/>
          <ac:grpSpMkLst>
            <pc:docMk/>
            <pc:sldMk cId="0" sldId="271"/>
            <ac:grpSpMk id="5" creationId="{00000000-0000-0000-0000-000000000000}"/>
          </ac:grpSpMkLst>
        </pc:grpChg>
        <pc:grpChg chg="del">
          <ac:chgData name="Sean Marshelle" userId="97d033d1-edea-4a11-956d-841cc3aaefa3" providerId="ADAL" clId="{24B1EA38-460C-448B-A849-BB0FD6FD9A59}" dt="2024-05-28T11:21:03.186" v="2221" actId="478"/>
          <ac:grpSpMkLst>
            <pc:docMk/>
            <pc:sldMk cId="0" sldId="271"/>
            <ac:grpSpMk id="8" creationId="{00000000-0000-0000-0000-000000000000}"/>
          </ac:grpSpMkLst>
        </pc:grpChg>
        <pc:grpChg chg="del">
          <ac:chgData name="Sean Marshelle" userId="97d033d1-edea-4a11-956d-841cc3aaefa3" providerId="ADAL" clId="{24B1EA38-460C-448B-A849-BB0FD6FD9A59}" dt="2024-05-28T11:21:03.186" v="2221" actId="478"/>
          <ac:grpSpMkLst>
            <pc:docMk/>
            <pc:sldMk cId="0" sldId="271"/>
            <ac:grpSpMk id="13" creationId="{00000000-0000-0000-0000-000000000000}"/>
          </ac:grpSpMkLst>
        </pc:grpChg>
        <pc:grpChg chg="del">
          <ac:chgData name="Sean Marshelle" userId="97d033d1-edea-4a11-956d-841cc3aaefa3" providerId="ADAL" clId="{24B1EA38-460C-448B-A849-BB0FD6FD9A59}" dt="2024-05-28T11:21:03.186" v="2221" actId="478"/>
          <ac:grpSpMkLst>
            <pc:docMk/>
            <pc:sldMk cId="0" sldId="271"/>
            <ac:grpSpMk id="16" creationId="{00000000-0000-0000-0000-000000000000}"/>
          </ac:grpSpMkLst>
        </pc:grpChg>
        <pc:picChg chg="add mod">
          <ac:chgData name="Sean Marshelle" userId="97d033d1-edea-4a11-956d-841cc3aaefa3" providerId="ADAL" clId="{24B1EA38-460C-448B-A849-BB0FD6FD9A59}" dt="2024-05-28T11:26:55.674" v="2475" actId="1076"/>
          <ac:picMkLst>
            <pc:docMk/>
            <pc:sldMk cId="0" sldId="271"/>
            <ac:picMk id="30" creationId="{00FC981A-0197-AAB1-E51B-AEDE5F6FD478}"/>
          </ac:picMkLst>
        </pc:picChg>
        <pc:picChg chg="add mod">
          <ac:chgData name="Sean Marshelle" userId="97d033d1-edea-4a11-956d-841cc3aaefa3" providerId="ADAL" clId="{24B1EA38-460C-448B-A849-BB0FD6FD9A59}" dt="2024-05-28T11:26:52.202" v="2474" actId="1076"/>
          <ac:picMkLst>
            <pc:docMk/>
            <pc:sldMk cId="0" sldId="271"/>
            <ac:picMk id="32" creationId="{035377C6-60EC-33F7-B28D-85CAA35503C5}"/>
          </ac:picMkLst>
        </pc:picChg>
      </pc:sldChg>
      <pc:sldChg chg="addSp delSp modSp mod">
        <pc:chgData name="Sean Marshelle" userId="97d033d1-edea-4a11-956d-841cc3aaefa3" providerId="ADAL" clId="{24B1EA38-460C-448B-A849-BB0FD6FD9A59}" dt="2024-05-28T10:18:41.815" v="1041" actId="1076"/>
        <pc:sldMkLst>
          <pc:docMk/>
          <pc:sldMk cId="0" sldId="272"/>
        </pc:sldMkLst>
        <pc:spChg chg="mod">
          <ac:chgData name="Sean Marshelle" userId="97d033d1-edea-4a11-956d-841cc3aaefa3" providerId="ADAL" clId="{24B1EA38-460C-448B-A849-BB0FD6FD9A59}" dt="2024-05-28T10:16:43.863" v="974" actId="403"/>
          <ac:spMkLst>
            <pc:docMk/>
            <pc:sldMk cId="0" sldId="272"/>
            <ac:spMk id="3" creationId="{00000000-0000-0000-0000-000000000000}"/>
          </ac:spMkLst>
        </pc:spChg>
        <pc:spChg chg="mod">
          <ac:chgData name="Sean Marshelle" userId="97d033d1-edea-4a11-956d-841cc3aaefa3" providerId="ADAL" clId="{24B1EA38-460C-448B-A849-BB0FD6FD9A59}" dt="2024-05-28T10:17:34.636" v="1033" actId="1076"/>
          <ac:spMkLst>
            <pc:docMk/>
            <pc:sldMk cId="0" sldId="272"/>
            <ac:spMk id="4" creationId="{00000000-0000-0000-0000-000000000000}"/>
          </ac:spMkLst>
        </pc:spChg>
        <pc:spChg chg="mod">
          <ac:chgData name="Sean Marshelle" userId="97d033d1-edea-4a11-956d-841cc3aaefa3" providerId="ADAL" clId="{24B1EA38-460C-448B-A849-BB0FD6FD9A59}" dt="2024-05-28T10:17:29.638" v="1032" actId="1076"/>
          <ac:spMkLst>
            <pc:docMk/>
            <pc:sldMk cId="0" sldId="272"/>
            <ac:spMk id="5" creationId="{00000000-0000-0000-0000-000000000000}"/>
          </ac:spMkLst>
        </pc:spChg>
        <pc:spChg chg="mod">
          <ac:chgData name="Sean Marshelle" userId="97d033d1-edea-4a11-956d-841cc3aaefa3" providerId="ADAL" clId="{24B1EA38-460C-448B-A849-BB0FD6FD9A59}" dt="2024-05-28T10:18:39.095" v="1040" actId="1076"/>
          <ac:spMkLst>
            <pc:docMk/>
            <pc:sldMk cId="0" sldId="272"/>
            <ac:spMk id="7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0:18:23.887" v="1037" actId="478"/>
          <ac:spMkLst>
            <pc:docMk/>
            <pc:sldMk cId="0" sldId="272"/>
            <ac:spMk id="8" creationId="{00000000-0000-0000-0000-000000000000}"/>
          </ac:spMkLst>
        </pc:spChg>
        <pc:spChg chg="mod">
          <ac:chgData name="Sean Marshelle" userId="97d033d1-edea-4a11-956d-841cc3aaefa3" providerId="ADAL" clId="{24B1EA38-460C-448B-A849-BB0FD6FD9A59}" dt="2024-05-28T10:14:59.064" v="907" actId="20577"/>
          <ac:spMkLst>
            <pc:docMk/>
            <pc:sldMk cId="0" sldId="272"/>
            <ac:spMk id="12" creationId="{00000000-0000-0000-0000-000000000000}"/>
          </ac:spMkLst>
        </pc:spChg>
        <pc:spChg chg="add mod">
          <ac:chgData name="Sean Marshelle" userId="97d033d1-edea-4a11-956d-841cc3aaefa3" providerId="ADAL" clId="{24B1EA38-460C-448B-A849-BB0FD6FD9A59}" dt="2024-05-28T10:18:21.576" v="1036" actId="962"/>
          <ac:spMkLst>
            <pc:docMk/>
            <pc:sldMk cId="0" sldId="272"/>
            <ac:spMk id="15" creationId="{E7871340-CB01-24A0-4419-2BAE6DAE7A82}"/>
          </ac:spMkLst>
        </pc:spChg>
        <pc:picChg chg="add mod">
          <ac:chgData name="Sean Marshelle" userId="97d033d1-edea-4a11-956d-841cc3aaefa3" providerId="ADAL" clId="{24B1EA38-460C-448B-A849-BB0FD6FD9A59}" dt="2024-05-28T10:18:41.815" v="1041" actId="1076"/>
          <ac:picMkLst>
            <pc:docMk/>
            <pc:sldMk cId="0" sldId="272"/>
            <ac:picMk id="14" creationId="{51741FF3-7D6E-BBB6-0D87-649583F2132B}"/>
          </ac:picMkLst>
        </pc:picChg>
      </pc:sldChg>
      <pc:sldChg chg="modSp add mod ord">
        <pc:chgData name="Sean Marshelle" userId="97d033d1-edea-4a11-956d-841cc3aaefa3" providerId="ADAL" clId="{24B1EA38-460C-448B-A849-BB0FD6FD9A59}" dt="2024-05-28T10:12:29.526" v="877" actId="20577"/>
        <pc:sldMkLst>
          <pc:docMk/>
          <pc:sldMk cId="2296348797" sldId="273"/>
        </pc:sldMkLst>
        <pc:spChg chg="mod">
          <ac:chgData name="Sean Marshelle" userId="97d033d1-edea-4a11-956d-841cc3aaefa3" providerId="ADAL" clId="{24B1EA38-460C-448B-A849-BB0FD6FD9A59}" dt="2024-05-28T10:12:29.526" v="877" actId="20577"/>
          <ac:spMkLst>
            <pc:docMk/>
            <pc:sldMk cId="2296348797" sldId="273"/>
            <ac:spMk id="3" creationId="{00000000-0000-0000-0000-000000000000}"/>
          </ac:spMkLst>
        </pc:spChg>
      </pc:sldChg>
      <pc:sldChg chg="addSp delSp modSp add mod ord">
        <pc:chgData name="Sean Marshelle" userId="97d033d1-edea-4a11-956d-841cc3aaefa3" providerId="ADAL" clId="{24B1EA38-460C-448B-A849-BB0FD6FD9A59}" dt="2024-05-28T10:51:54.222" v="1609" actId="1076"/>
        <pc:sldMkLst>
          <pc:docMk/>
          <pc:sldMk cId="2947654517" sldId="274"/>
        </pc:sldMkLst>
        <pc:spChg chg="del">
          <ac:chgData name="Sean Marshelle" userId="97d033d1-edea-4a11-956d-841cc3aaefa3" providerId="ADAL" clId="{24B1EA38-460C-448B-A849-BB0FD6FD9A59}" dt="2024-05-28T10:48:13.616" v="1543" actId="478"/>
          <ac:spMkLst>
            <pc:docMk/>
            <pc:sldMk cId="2947654517" sldId="274"/>
            <ac:spMk id="5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0:48:12.480" v="1542" actId="478"/>
          <ac:spMkLst>
            <pc:docMk/>
            <pc:sldMk cId="2947654517" sldId="274"/>
            <ac:spMk id="6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0:48:10.435" v="1541" actId="478"/>
          <ac:spMkLst>
            <pc:docMk/>
            <pc:sldMk cId="2947654517" sldId="274"/>
            <ac:spMk id="7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0:48:09.626" v="1540" actId="478"/>
          <ac:spMkLst>
            <pc:docMk/>
            <pc:sldMk cId="2947654517" sldId="274"/>
            <ac:spMk id="8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0:48:07.931" v="1539" actId="478"/>
          <ac:spMkLst>
            <pc:docMk/>
            <pc:sldMk cId="2947654517" sldId="274"/>
            <ac:spMk id="9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0:48:06.893" v="1538" actId="478"/>
          <ac:spMkLst>
            <pc:docMk/>
            <pc:sldMk cId="2947654517" sldId="274"/>
            <ac:spMk id="10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0:48:05.302" v="1537" actId="478"/>
          <ac:spMkLst>
            <pc:docMk/>
            <pc:sldMk cId="2947654517" sldId="274"/>
            <ac:spMk id="11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0:48:03.463" v="1536" actId="478"/>
          <ac:spMkLst>
            <pc:docMk/>
            <pc:sldMk cId="2947654517" sldId="274"/>
            <ac:spMk id="12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0:48:00.659" v="1535" actId="478"/>
          <ac:spMkLst>
            <pc:docMk/>
            <pc:sldMk cId="2947654517" sldId="274"/>
            <ac:spMk id="13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0:12:37.200" v="881" actId="478"/>
          <ac:spMkLst>
            <pc:docMk/>
            <pc:sldMk cId="2947654517" sldId="274"/>
            <ac:spMk id="14" creationId="{00000000-0000-0000-0000-000000000000}"/>
          </ac:spMkLst>
        </pc:spChg>
        <pc:spChg chg="mod">
          <ac:chgData name="Sean Marshelle" userId="97d033d1-edea-4a11-956d-841cc3aaefa3" providerId="ADAL" clId="{24B1EA38-460C-448B-A849-BB0FD6FD9A59}" dt="2024-05-28T10:51:23.586" v="1604" actId="1076"/>
          <ac:spMkLst>
            <pc:docMk/>
            <pc:sldMk cId="2947654517" sldId="274"/>
            <ac:spMk id="15" creationId="{00000000-0000-0000-0000-000000000000}"/>
          </ac:spMkLst>
        </pc:spChg>
        <pc:grpChg chg="mod">
          <ac:chgData name="Sean Marshelle" userId="97d033d1-edea-4a11-956d-841cc3aaefa3" providerId="ADAL" clId="{24B1EA38-460C-448B-A849-BB0FD6FD9A59}" dt="2024-05-28T10:51:13.658" v="1602" actId="1076"/>
          <ac:grpSpMkLst>
            <pc:docMk/>
            <pc:sldMk cId="2947654517" sldId="274"/>
            <ac:grpSpMk id="2" creationId="{00000000-0000-0000-0000-000000000000}"/>
          </ac:grpSpMkLst>
        </pc:grpChg>
        <pc:picChg chg="add mod ord">
          <ac:chgData name="Sean Marshelle" userId="97d033d1-edea-4a11-956d-841cc3aaefa3" providerId="ADAL" clId="{24B1EA38-460C-448B-A849-BB0FD6FD9A59}" dt="2024-05-28T10:51:32.111" v="1606" actId="1076"/>
          <ac:picMkLst>
            <pc:docMk/>
            <pc:sldMk cId="2947654517" sldId="274"/>
            <ac:picMk id="17" creationId="{F24D251D-D94B-C07C-2697-61CAD3F6C9DC}"/>
          </ac:picMkLst>
        </pc:picChg>
        <pc:picChg chg="add mod ord">
          <ac:chgData name="Sean Marshelle" userId="97d033d1-edea-4a11-956d-841cc3aaefa3" providerId="ADAL" clId="{24B1EA38-460C-448B-A849-BB0FD6FD9A59}" dt="2024-05-28T10:51:36.348" v="1607" actId="1076"/>
          <ac:picMkLst>
            <pc:docMk/>
            <pc:sldMk cId="2947654517" sldId="274"/>
            <ac:picMk id="19" creationId="{BAB099B8-5F71-0BD9-7975-570923CAA2EE}"/>
          </ac:picMkLst>
        </pc:picChg>
        <pc:picChg chg="add mod">
          <ac:chgData name="Sean Marshelle" userId="97d033d1-edea-4a11-956d-841cc3aaefa3" providerId="ADAL" clId="{24B1EA38-460C-448B-A849-BB0FD6FD9A59}" dt="2024-05-28T10:51:54.222" v="1609" actId="1076"/>
          <ac:picMkLst>
            <pc:docMk/>
            <pc:sldMk cId="2947654517" sldId="274"/>
            <ac:picMk id="20" creationId="{145692F5-0ADF-5B36-E32A-074E29ECB577}"/>
          </ac:picMkLst>
        </pc:picChg>
      </pc:sldChg>
      <pc:sldChg chg="addSp delSp modSp add mod ord">
        <pc:chgData name="Sean Marshelle" userId="97d033d1-edea-4a11-956d-841cc3aaefa3" providerId="ADAL" clId="{24B1EA38-460C-448B-A849-BB0FD6FD9A59}" dt="2024-05-28T11:14:43.057" v="2119" actId="1076"/>
        <pc:sldMkLst>
          <pc:docMk/>
          <pc:sldMk cId="3805579333" sldId="275"/>
        </pc:sldMkLst>
        <pc:spChg chg="del">
          <ac:chgData name="Sean Marshelle" userId="97d033d1-edea-4a11-956d-841cc3aaefa3" providerId="ADAL" clId="{24B1EA38-460C-448B-A849-BB0FD6FD9A59}" dt="2024-05-28T11:07:34.068" v="1783" actId="478"/>
          <ac:spMkLst>
            <pc:docMk/>
            <pc:sldMk cId="3805579333" sldId="275"/>
            <ac:spMk id="5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1:07:34.807" v="1784" actId="478"/>
          <ac:spMkLst>
            <pc:docMk/>
            <pc:sldMk cId="3805579333" sldId="275"/>
            <ac:spMk id="6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1:07:36.255" v="1785" actId="478"/>
          <ac:spMkLst>
            <pc:docMk/>
            <pc:sldMk cId="3805579333" sldId="275"/>
            <ac:spMk id="7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1:07:37.287" v="1786" actId="478"/>
          <ac:spMkLst>
            <pc:docMk/>
            <pc:sldMk cId="3805579333" sldId="275"/>
            <ac:spMk id="8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1:07:38.903" v="1787" actId="478"/>
          <ac:spMkLst>
            <pc:docMk/>
            <pc:sldMk cId="3805579333" sldId="275"/>
            <ac:spMk id="9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1:07:40.363" v="1788" actId="478"/>
          <ac:spMkLst>
            <pc:docMk/>
            <pc:sldMk cId="3805579333" sldId="275"/>
            <ac:spMk id="10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1:07:30.359" v="1780" actId="478"/>
          <ac:spMkLst>
            <pc:docMk/>
            <pc:sldMk cId="3805579333" sldId="275"/>
            <ac:spMk id="11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1:07:28.839" v="1779" actId="478"/>
          <ac:spMkLst>
            <pc:docMk/>
            <pc:sldMk cId="3805579333" sldId="275"/>
            <ac:spMk id="12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1:07:32.269" v="1782" actId="478"/>
          <ac:spMkLst>
            <pc:docMk/>
            <pc:sldMk cId="3805579333" sldId="275"/>
            <ac:spMk id="13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1:07:31.619" v="1781" actId="478"/>
          <ac:spMkLst>
            <pc:docMk/>
            <pc:sldMk cId="3805579333" sldId="275"/>
            <ac:spMk id="14" creationId="{00000000-0000-0000-0000-000000000000}"/>
          </ac:spMkLst>
        </pc:spChg>
        <pc:spChg chg="mod">
          <ac:chgData name="Sean Marshelle" userId="97d033d1-edea-4a11-956d-841cc3aaefa3" providerId="ADAL" clId="{24B1EA38-460C-448B-A849-BB0FD6FD9A59}" dt="2024-05-28T11:14:18.487" v="2114" actId="1076"/>
          <ac:spMkLst>
            <pc:docMk/>
            <pc:sldMk cId="3805579333" sldId="275"/>
            <ac:spMk id="15" creationId="{00000000-0000-0000-0000-000000000000}"/>
          </ac:spMkLst>
        </pc:spChg>
        <pc:grpChg chg="mod">
          <ac:chgData name="Sean Marshelle" userId="97d033d1-edea-4a11-956d-841cc3aaefa3" providerId="ADAL" clId="{24B1EA38-460C-448B-A849-BB0FD6FD9A59}" dt="2024-05-28T11:14:10.865" v="2113" actId="1076"/>
          <ac:grpSpMkLst>
            <pc:docMk/>
            <pc:sldMk cId="3805579333" sldId="275"/>
            <ac:grpSpMk id="2" creationId="{00000000-0000-0000-0000-000000000000}"/>
          </ac:grpSpMkLst>
        </pc:grpChg>
        <pc:graphicFrameChg chg="del mod">
          <ac:chgData name="Sean Marshelle" userId="97d033d1-edea-4a11-956d-841cc3aaefa3" providerId="ADAL" clId="{24B1EA38-460C-448B-A849-BB0FD6FD9A59}" dt="2024-05-28T11:09:12.096" v="1810" actId="478"/>
          <ac:graphicFrameMkLst>
            <pc:docMk/>
            <pc:sldMk cId="3805579333" sldId="275"/>
            <ac:graphicFrameMk id="16" creationId="{70E3B537-4FF6-8E8B-90CF-7B3962463199}"/>
          </ac:graphicFrameMkLst>
        </pc:graphicFrameChg>
        <pc:graphicFrameChg chg="add mod modGraphic">
          <ac:chgData name="Sean Marshelle" userId="97d033d1-edea-4a11-956d-841cc3aaefa3" providerId="ADAL" clId="{24B1EA38-460C-448B-A849-BB0FD6FD9A59}" dt="2024-05-28T11:14:23.150" v="2115" actId="12385"/>
          <ac:graphicFrameMkLst>
            <pc:docMk/>
            <pc:sldMk cId="3805579333" sldId="275"/>
            <ac:graphicFrameMk id="18" creationId="{8FD60AB4-9DB3-4670-E8B0-4117B65C462C}"/>
          </ac:graphicFrameMkLst>
        </pc:graphicFrameChg>
        <pc:picChg chg="add del mod ord">
          <ac:chgData name="Sean Marshelle" userId="97d033d1-edea-4a11-956d-841cc3aaefa3" providerId="ADAL" clId="{24B1EA38-460C-448B-A849-BB0FD6FD9A59}" dt="2024-05-28T11:09:23.873" v="1811" actId="21"/>
          <ac:picMkLst>
            <pc:docMk/>
            <pc:sldMk cId="3805579333" sldId="275"/>
            <ac:picMk id="17" creationId="{2B40B9F6-33C7-F9A7-0E37-6CCF9AA53923}"/>
          </ac:picMkLst>
        </pc:picChg>
        <pc:picChg chg="add mod">
          <ac:chgData name="Sean Marshelle" userId="97d033d1-edea-4a11-956d-841cc3aaefa3" providerId="ADAL" clId="{24B1EA38-460C-448B-A849-BB0FD6FD9A59}" dt="2024-05-28T11:14:43.057" v="2119" actId="1076"/>
          <ac:picMkLst>
            <pc:docMk/>
            <pc:sldMk cId="3805579333" sldId="275"/>
            <ac:picMk id="19" creationId="{79A03D66-C6D3-BCF6-B8E9-EABE524C9191}"/>
          </ac:picMkLst>
        </pc:picChg>
        <pc:picChg chg="add mod">
          <ac:chgData name="Sean Marshelle" userId="97d033d1-edea-4a11-956d-841cc3aaefa3" providerId="ADAL" clId="{24B1EA38-460C-448B-A849-BB0FD6FD9A59}" dt="2024-05-28T11:14:06.526" v="2112" actId="1076"/>
          <ac:picMkLst>
            <pc:docMk/>
            <pc:sldMk cId="3805579333" sldId="275"/>
            <ac:picMk id="22" creationId="{95A6C3D7-5BA7-B58C-0F43-AE334EA5E76F}"/>
          </ac:picMkLst>
        </pc:picChg>
      </pc:sldChg>
      <pc:sldChg chg="addSp delSp modSp add mod ord">
        <pc:chgData name="Sean Marshelle" userId="97d033d1-edea-4a11-956d-841cc3aaefa3" providerId="ADAL" clId="{24B1EA38-460C-448B-A849-BB0FD6FD9A59}" dt="2024-05-28T10:57:49.399" v="1666" actId="1076"/>
        <pc:sldMkLst>
          <pc:docMk/>
          <pc:sldMk cId="76244446" sldId="276"/>
        </pc:sldMkLst>
        <pc:spChg chg="mod">
          <ac:chgData name="Sean Marshelle" userId="97d033d1-edea-4a11-956d-841cc3aaefa3" providerId="ADAL" clId="{24B1EA38-460C-448B-A849-BB0FD6FD9A59}" dt="2024-05-28T10:46:08.896" v="1434"/>
          <ac:spMkLst>
            <pc:docMk/>
            <pc:sldMk cId="76244446" sldId="276"/>
            <ac:spMk id="3" creationId="{00000000-0000-0000-0000-000000000000}"/>
          </ac:spMkLst>
        </pc:spChg>
        <pc:spChg chg="mod">
          <ac:chgData name="Sean Marshelle" userId="97d033d1-edea-4a11-956d-841cc3aaefa3" providerId="ADAL" clId="{24B1EA38-460C-448B-A849-BB0FD6FD9A59}" dt="2024-05-28T10:46:08.896" v="1434"/>
          <ac:spMkLst>
            <pc:docMk/>
            <pc:sldMk cId="76244446" sldId="276"/>
            <ac:spMk id="4" creationId="{00000000-0000-0000-0000-000000000000}"/>
          </ac:spMkLst>
        </pc:spChg>
        <pc:spChg chg="add mod">
          <ac:chgData name="Sean Marshelle" userId="97d033d1-edea-4a11-956d-841cc3aaefa3" providerId="ADAL" clId="{24B1EA38-460C-448B-A849-BB0FD6FD9A59}" dt="2024-05-28T10:57:40.043" v="1664" actId="1076"/>
          <ac:spMkLst>
            <pc:docMk/>
            <pc:sldMk cId="76244446" sldId="276"/>
            <ac:spMk id="5" creationId="{44E1A2D1-5A75-F58A-E7E5-58082FB58959}"/>
          </ac:spMkLst>
        </pc:spChg>
        <pc:spChg chg="del">
          <ac:chgData name="Sean Marshelle" userId="97d033d1-edea-4a11-956d-841cc3aaefa3" providerId="ADAL" clId="{24B1EA38-460C-448B-A849-BB0FD6FD9A59}" dt="2024-05-28T10:36:28.715" v="1262" actId="478"/>
          <ac:spMkLst>
            <pc:docMk/>
            <pc:sldMk cId="76244446" sldId="276"/>
            <ac:spMk id="14" creationId="{00000000-0000-0000-0000-000000000000}"/>
          </ac:spMkLst>
        </pc:spChg>
        <pc:spChg chg="mod">
          <ac:chgData name="Sean Marshelle" userId="97d033d1-edea-4a11-956d-841cc3aaefa3" providerId="ADAL" clId="{24B1EA38-460C-448B-A849-BB0FD6FD9A59}" dt="2024-05-28T10:46:08.896" v="1434"/>
          <ac:spMkLst>
            <pc:docMk/>
            <pc:sldMk cId="76244446" sldId="276"/>
            <ac:spMk id="15" creationId="{00000000-0000-0000-0000-000000000000}"/>
          </ac:spMkLst>
        </pc:spChg>
        <pc:spChg chg="add del mod">
          <ac:chgData name="Sean Marshelle" userId="97d033d1-edea-4a11-956d-841cc3aaefa3" providerId="ADAL" clId="{24B1EA38-460C-448B-A849-BB0FD6FD9A59}" dt="2024-05-28T10:46:43.727" v="1499" actId="478"/>
          <ac:spMkLst>
            <pc:docMk/>
            <pc:sldMk cId="76244446" sldId="276"/>
            <ac:spMk id="21" creationId="{065B5385-BFE3-9473-B469-53361231B014}"/>
          </ac:spMkLst>
        </pc:spChg>
        <pc:spChg chg="add mod">
          <ac:chgData name="Sean Marshelle" userId="97d033d1-edea-4a11-956d-841cc3aaefa3" providerId="ADAL" clId="{24B1EA38-460C-448B-A849-BB0FD6FD9A59}" dt="2024-05-28T10:57:49.399" v="1666" actId="1076"/>
          <ac:spMkLst>
            <pc:docMk/>
            <pc:sldMk cId="76244446" sldId="276"/>
            <ac:spMk id="22" creationId="{FC34A2F6-A783-DCB0-9450-077794218BFF}"/>
          </ac:spMkLst>
        </pc:spChg>
        <pc:grpChg chg="mod">
          <ac:chgData name="Sean Marshelle" userId="97d033d1-edea-4a11-956d-841cc3aaefa3" providerId="ADAL" clId="{24B1EA38-460C-448B-A849-BB0FD6FD9A59}" dt="2024-05-28T10:46:08.896" v="1434"/>
          <ac:grpSpMkLst>
            <pc:docMk/>
            <pc:sldMk cId="76244446" sldId="276"/>
            <ac:grpSpMk id="2" creationId="{00000000-0000-0000-0000-000000000000}"/>
          </ac:grpSpMkLst>
        </pc:grpChg>
        <pc:grpChg chg="add mod">
          <ac:chgData name="Sean Marshelle" userId="97d033d1-edea-4a11-956d-841cc3aaefa3" providerId="ADAL" clId="{24B1EA38-460C-448B-A849-BB0FD6FD9A59}" dt="2024-05-28T10:46:11.822" v="1436" actId="1076"/>
          <ac:grpSpMkLst>
            <pc:docMk/>
            <pc:sldMk cId="76244446" sldId="276"/>
            <ac:grpSpMk id="6" creationId="{0F15643D-17DB-5BEB-083F-7E4C675A0B00}"/>
          </ac:grpSpMkLst>
        </pc:grpChg>
        <pc:picChg chg="add del mod">
          <ac:chgData name="Sean Marshelle" userId="97d033d1-edea-4a11-956d-841cc3aaefa3" providerId="ADAL" clId="{24B1EA38-460C-448B-A849-BB0FD6FD9A59}" dt="2024-05-28T10:38:22.734" v="1277" actId="478"/>
          <ac:picMkLst>
            <pc:docMk/>
            <pc:sldMk cId="76244446" sldId="276"/>
            <ac:picMk id="8" creationId="{3449914F-0F3E-EE6B-9BD6-EDEC8A81F933}"/>
          </ac:picMkLst>
        </pc:picChg>
        <pc:picChg chg="add del mod">
          <ac:chgData name="Sean Marshelle" userId="97d033d1-edea-4a11-956d-841cc3aaefa3" providerId="ADAL" clId="{24B1EA38-460C-448B-A849-BB0FD6FD9A59}" dt="2024-05-28T10:38:49.870" v="1281" actId="478"/>
          <ac:picMkLst>
            <pc:docMk/>
            <pc:sldMk cId="76244446" sldId="276"/>
            <ac:picMk id="10" creationId="{EF22E190-7A2E-D618-961C-730E36408FBE}"/>
          </ac:picMkLst>
        </pc:picChg>
        <pc:picChg chg="add del mod">
          <ac:chgData name="Sean Marshelle" userId="97d033d1-edea-4a11-956d-841cc3aaefa3" providerId="ADAL" clId="{24B1EA38-460C-448B-A849-BB0FD6FD9A59}" dt="2024-05-28T10:40:38.358" v="1314" actId="478"/>
          <ac:picMkLst>
            <pc:docMk/>
            <pc:sldMk cId="76244446" sldId="276"/>
            <ac:picMk id="12" creationId="{1307E9B3-294A-B934-8BA9-8E50AB017B5C}"/>
          </ac:picMkLst>
        </pc:picChg>
        <pc:picChg chg="add del mod">
          <ac:chgData name="Sean Marshelle" userId="97d033d1-edea-4a11-956d-841cc3aaefa3" providerId="ADAL" clId="{24B1EA38-460C-448B-A849-BB0FD6FD9A59}" dt="2024-05-28T10:43:45.578" v="1375" actId="478"/>
          <ac:picMkLst>
            <pc:docMk/>
            <pc:sldMk cId="76244446" sldId="276"/>
            <ac:picMk id="16" creationId="{9666E156-20D8-7468-C940-891908D7FEB1}"/>
          </ac:picMkLst>
        </pc:picChg>
        <pc:picChg chg="del">
          <ac:chgData name="Sean Marshelle" userId="97d033d1-edea-4a11-956d-841cc3aaefa3" providerId="ADAL" clId="{24B1EA38-460C-448B-A849-BB0FD6FD9A59}" dt="2024-05-28T10:36:40.362" v="1266" actId="478"/>
          <ac:picMkLst>
            <pc:docMk/>
            <pc:sldMk cId="76244446" sldId="276"/>
            <ac:picMk id="17" creationId="{35577821-2294-39D1-177F-4D9FCF8B179C}"/>
          </ac:picMkLst>
        </pc:picChg>
        <pc:picChg chg="mod">
          <ac:chgData name="Sean Marshelle" userId="97d033d1-edea-4a11-956d-841cc3aaefa3" providerId="ADAL" clId="{24B1EA38-460C-448B-A849-BB0FD6FD9A59}" dt="2024-05-28T10:46:00.549" v="1433" actId="1076"/>
          <ac:picMkLst>
            <pc:docMk/>
            <pc:sldMk cId="76244446" sldId="276"/>
            <ac:picMk id="18" creationId="{098CD2CF-5D82-EB78-CD0A-5621EA8A29B5}"/>
          </ac:picMkLst>
        </pc:picChg>
        <pc:picChg chg="add mod ord">
          <ac:chgData name="Sean Marshelle" userId="97d033d1-edea-4a11-956d-841cc3aaefa3" providerId="ADAL" clId="{24B1EA38-460C-448B-A849-BB0FD6FD9A59}" dt="2024-05-28T10:57:45.201" v="1665" actId="1076"/>
          <ac:picMkLst>
            <pc:docMk/>
            <pc:sldMk cId="76244446" sldId="276"/>
            <ac:picMk id="20" creationId="{8B278CEB-DFD4-30A4-9444-43C1150ED5D5}"/>
          </ac:picMkLst>
        </pc:picChg>
      </pc:sldChg>
      <pc:sldChg chg="addSp delSp modSp add mod">
        <pc:chgData name="Sean Marshelle" userId="97d033d1-edea-4a11-956d-841cc3aaefa3" providerId="ADAL" clId="{24B1EA38-460C-448B-A849-BB0FD6FD9A59}" dt="2024-05-28T11:39:48.093" v="3575" actId="1076"/>
        <pc:sldMkLst>
          <pc:docMk/>
          <pc:sldMk cId="1094725190" sldId="277"/>
        </pc:sldMkLst>
        <pc:spChg chg="add mod">
          <ac:chgData name="Sean Marshelle" userId="97d033d1-edea-4a11-956d-841cc3aaefa3" providerId="ADAL" clId="{24B1EA38-460C-448B-A849-BB0FD6FD9A59}" dt="2024-05-28T11:36:42.541" v="3534" actId="1076"/>
          <ac:spMkLst>
            <pc:docMk/>
            <pc:sldMk cId="1094725190" sldId="277"/>
            <ac:spMk id="7" creationId="{80418826-3CB7-4D39-5E10-7A338C549070}"/>
          </ac:spMkLst>
        </pc:spChg>
        <pc:spChg chg="add del mod ord">
          <ac:chgData name="Sean Marshelle" userId="97d033d1-edea-4a11-956d-841cc3aaefa3" providerId="ADAL" clId="{24B1EA38-460C-448B-A849-BB0FD6FD9A59}" dt="2024-05-28T11:37:59.683" v="3550" actId="478"/>
          <ac:spMkLst>
            <pc:docMk/>
            <pc:sldMk cId="1094725190" sldId="277"/>
            <ac:spMk id="8" creationId="{4F2F437F-D320-402C-3395-9C46F2B6F880}"/>
          </ac:spMkLst>
        </pc:spChg>
        <pc:spChg chg="add mod">
          <ac:chgData name="Sean Marshelle" userId="97d033d1-edea-4a11-956d-841cc3aaefa3" providerId="ADAL" clId="{24B1EA38-460C-448B-A849-BB0FD6FD9A59}" dt="2024-05-28T11:39:48.093" v="3575" actId="1076"/>
          <ac:spMkLst>
            <pc:docMk/>
            <pc:sldMk cId="1094725190" sldId="277"/>
            <ac:spMk id="11" creationId="{0064CC0F-B148-0365-4F38-7C4437EFAA18}"/>
          </ac:spMkLst>
        </pc:spChg>
        <pc:spChg chg="mod">
          <ac:chgData name="Sean Marshelle" userId="97d033d1-edea-4a11-956d-841cc3aaefa3" providerId="ADAL" clId="{24B1EA38-460C-448B-A849-BB0FD6FD9A59}" dt="2024-05-28T11:28:19.387" v="2532" actId="1076"/>
          <ac:spMkLst>
            <pc:docMk/>
            <pc:sldMk cId="1094725190" sldId="277"/>
            <ac:spMk id="28" creationId="{00000000-0000-0000-0000-000000000000}"/>
          </ac:spMkLst>
        </pc:spChg>
        <pc:spChg chg="del">
          <ac:chgData name="Sean Marshelle" userId="97d033d1-edea-4a11-956d-841cc3aaefa3" providerId="ADAL" clId="{24B1EA38-460C-448B-A849-BB0FD6FD9A59}" dt="2024-05-28T11:28:26.238" v="2534" actId="478"/>
          <ac:spMkLst>
            <pc:docMk/>
            <pc:sldMk cId="1094725190" sldId="277"/>
            <ac:spMk id="33" creationId="{66BE5A26-4FDC-B02D-020A-415BF4AF1BF2}"/>
          </ac:spMkLst>
        </pc:spChg>
        <pc:picChg chg="add del mod">
          <ac:chgData name="Sean Marshelle" userId="97d033d1-edea-4a11-956d-841cc3aaefa3" providerId="ADAL" clId="{24B1EA38-460C-448B-A849-BB0FD6FD9A59}" dt="2024-05-28T11:38:01.141" v="3551" actId="478"/>
          <ac:picMkLst>
            <pc:docMk/>
            <pc:sldMk cId="1094725190" sldId="277"/>
            <ac:picMk id="6" creationId="{C4E6518D-FAA9-8DE8-B683-1970E0DBDD6C}"/>
          </ac:picMkLst>
        </pc:picChg>
        <pc:picChg chg="add mod ord">
          <ac:chgData name="Sean Marshelle" userId="97d033d1-edea-4a11-956d-841cc3aaefa3" providerId="ADAL" clId="{24B1EA38-460C-448B-A849-BB0FD6FD9A59}" dt="2024-05-28T11:39:32.688" v="3573" actId="1076"/>
          <ac:picMkLst>
            <pc:docMk/>
            <pc:sldMk cId="1094725190" sldId="277"/>
            <ac:picMk id="10" creationId="{309A690E-2B15-330B-48A4-CB1AF61712E6}"/>
          </ac:picMkLst>
        </pc:picChg>
        <pc:picChg chg="del">
          <ac:chgData name="Sean Marshelle" userId="97d033d1-edea-4a11-956d-841cc3aaefa3" providerId="ADAL" clId="{24B1EA38-460C-448B-A849-BB0FD6FD9A59}" dt="2024-05-28T11:28:27.978" v="2535" actId="478"/>
          <ac:picMkLst>
            <pc:docMk/>
            <pc:sldMk cId="1094725190" sldId="277"/>
            <ac:picMk id="30" creationId="{00FC981A-0197-AAB1-E51B-AEDE5F6FD478}"/>
          </ac:picMkLst>
        </pc:picChg>
        <pc:picChg chg="del">
          <ac:chgData name="Sean Marshelle" userId="97d033d1-edea-4a11-956d-841cc3aaefa3" providerId="ADAL" clId="{24B1EA38-460C-448B-A849-BB0FD6FD9A59}" dt="2024-05-28T11:28:22.417" v="2533" actId="478"/>
          <ac:picMkLst>
            <pc:docMk/>
            <pc:sldMk cId="1094725190" sldId="277"/>
            <ac:picMk id="32" creationId="{035377C6-60EC-33F7-B28D-85CAA35503C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F0088A-105C-42B8-9B2A-4F33A2C23E31}" type="datetimeFigureOut">
              <a:rPr lang="en-ID" smtClean="0"/>
              <a:t>28/05/2024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BDE0CC-4C9C-47FF-8EEF-A081867F6D6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54375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DE0CC-4C9C-47FF-8EEF-A081867F6D60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65698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DE0CC-4C9C-47FF-8EEF-A081867F6D60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10455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muscleandhealth.com/eddie-hall-beast-mode-on/" TargetMode="External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hyperlink" Target="https://wallpapercave.com/chris-bumstead-wallpapers" TargetMode="External"/><Relationship Id="rId10" Type="http://schemas.openxmlformats.org/officeDocument/2006/relationships/hyperlink" Target="https://stickpng.herokuapp.com/img/icons-logos-emojis/universities-indonesia/ipb-university-logo-full" TargetMode="External"/><Relationship Id="rId4" Type="http://schemas.microsoft.com/office/2007/relationships/hdphoto" Target="../media/hdphoto1.wdp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openxmlformats.org/officeDocument/2006/relationships/hyperlink" Target="https://stickpng.herokuapp.com/img/icons-logos-emojis/universities-indonesia/ipb-university-logo-ful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2.png"/><Relationship Id="rId4" Type="http://schemas.openxmlformats.org/officeDocument/2006/relationships/hyperlink" Target="https://www.youtube.com/watch?v=hDs1q5VOJvc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tickpng.herokuapp.com/img/icons-logos-emojis/universities-indonesia/ipb-university-logo-full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www.islander.org/2019/06/worlds-strongest-man-contest-swells-on-ami-beaches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energize-group.co.jp/zshhpyu-838640-Arnold-Schwarzenegger-Bodybuilder-Actor-Earn/" TargetMode="External"/><Relationship Id="rId4" Type="http://schemas.microsoft.com/office/2007/relationships/hdphoto" Target="../media/hdphoto9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hyperlink" Target="https://giants-live.com/athlete/hafthor-julius-bjornsson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9.svg"/><Relationship Id="rId18" Type="http://schemas.openxmlformats.org/officeDocument/2006/relationships/hyperlink" Target="https://creativecommons.org/licenses/by-nc/3.0/" TargetMode="External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12" Type="http://schemas.openxmlformats.org/officeDocument/2006/relationships/image" Target="../media/image38.png"/><Relationship Id="rId17" Type="http://schemas.openxmlformats.org/officeDocument/2006/relationships/hyperlink" Target="https://www.pngall.com/arnold-schwarzenegger-png/" TargetMode="External"/><Relationship Id="rId2" Type="http://schemas.openxmlformats.org/officeDocument/2006/relationships/image" Target="../media/image30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7.svg"/><Relationship Id="rId5" Type="http://schemas.openxmlformats.org/officeDocument/2006/relationships/image" Target="../media/image33.svg"/><Relationship Id="rId15" Type="http://schemas.openxmlformats.org/officeDocument/2006/relationships/image" Target="../media/image13.svg"/><Relationship Id="rId10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openxmlformats.org/officeDocument/2006/relationships/image" Target="../media/image15.sv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hyperlink" Target="https://fithub.id/en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hyperlink" Target="https://stickpng.herokuapp.com/img/icons-logos-emojis/universities-indonesia/ipb-university-logo-ful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hyperlink" Target="https://giants-live.com/athlete/brian-shaw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hyperlink" Target="https://www.therichest.com/rich-powerful/brian-shaw-worlds-richest-strongman-champion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hyperlink" Target="https://stickpng.herokuapp.com/img/icons-logos-emojis/universities-indonesia/ipb-university-logo-ful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hyperlink" Target="http://www.youtube.com/watch?v=ua8oObEPptQ" TargetMode="External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tickpng.herokuapp.com/img/icons-logos-emojis/universities-indonesia/ipb-university-logo-full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www.youtube.com/watch?v=hDs1q5VOJvc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71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flexing his muscles&#10;&#10;Description automatically generated">
            <a:extLst>
              <a:ext uri="{FF2B5EF4-FFF2-40B4-BE49-F238E27FC236}">
                <a16:creationId xmlns:a16="http://schemas.microsoft.com/office/drawing/2014/main" id="{28A5467E-B0E6-3EEF-A5C0-C00A4F3D7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56" b="97746" l="10000" r="90000">
                        <a14:foregroundMark x1="34875" y1="10467" x2="39500" y2="22383"/>
                        <a14:foregroundMark x1="32188" y1="5636" x2="41813" y2="6844"/>
                        <a14:foregroundMark x1="38188" y1="26812" x2="50688" y2="44444"/>
                        <a14:foregroundMark x1="50688" y1="44444" x2="54563" y2="59098"/>
                        <a14:foregroundMark x1="54563" y1="59098" x2="54313" y2="61997"/>
                        <a14:foregroundMark x1="55625" y1="46618" x2="56125" y2="64573"/>
                        <a14:foregroundMark x1="56125" y1="64573" x2="54063" y2="73994"/>
                        <a14:foregroundMark x1="54063" y1="73994" x2="48125" y2="79147"/>
                        <a14:foregroundMark x1="48125" y1="79147" x2="39313" y2="81401"/>
                        <a14:foregroundMark x1="17875" y1="61192" x2="31875" y2="71900"/>
                        <a14:foregroundMark x1="30000" y1="78824" x2="32875" y2="81884"/>
                        <a14:foregroundMark x1="32875" y1="81884" x2="35500" y2="88969"/>
                        <a14:foregroundMark x1="35500" y1="88969" x2="36188" y2="97746"/>
                        <a14:foregroundMark x1="31500" y1="93559" x2="22875" y2="97101"/>
                        <a14:foregroundMark x1="23875" y1="89775" x2="31688" y2="89694"/>
                        <a14:foregroundMark x1="24313" y1="84622" x2="24313" y2="84622"/>
                        <a14:foregroundMark x1="21125" y1="96779" x2="21125" y2="96779"/>
                        <a14:backgroundMark x1="62375" y1="33736" x2="62375" y2="33736"/>
                        <a14:backgroundMark x1="64125" y1="33253" x2="76313" y2="46618"/>
                        <a14:backgroundMark x1="76313" y1="46618" x2="76375" y2="47182"/>
                        <a14:backgroundMark x1="60875" y1="50725" x2="63000" y2="57810"/>
                        <a14:backgroundMark x1="63000" y1="57810" x2="62750" y2="69082"/>
                        <a14:backgroundMark x1="62750" y1="69082" x2="56688" y2="86634"/>
                        <a14:backgroundMark x1="56688" y1="86634" x2="48688" y2="86151"/>
                        <a14:backgroundMark x1="59875" y1="52013" x2="59688" y2="49114"/>
                        <a14:backgroundMark x1="59125" y1="42512" x2="59125" y2="42512"/>
                        <a14:backgroundMark x1="59000" y1="43559" x2="59000" y2="435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058400" y="55673"/>
            <a:ext cx="13252174" cy="10287000"/>
          </a:xfrm>
          <a:prstGeom prst="rect">
            <a:avLst/>
          </a:prstGeom>
        </p:spPr>
      </p:pic>
      <p:pic>
        <p:nvPicPr>
          <p:cNvPr id="15" name="Picture 14" descr="A person with tattoos flexing his muscles&#10;&#10;Description automatically generated">
            <a:extLst>
              <a:ext uri="{FF2B5EF4-FFF2-40B4-BE49-F238E27FC236}">
                <a16:creationId xmlns:a16="http://schemas.microsoft.com/office/drawing/2014/main" id="{A370F09B-3E2F-7B1E-23AA-B162585C3E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75" b="99750" l="10000" r="94250">
                        <a14:foregroundMark x1="31250" y1="25625" x2="23250" y2="25625"/>
                        <a14:foregroundMark x1="18875" y1="36750" x2="23625" y2="38250"/>
                        <a14:foregroundMark x1="23625" y1="38250" x2="23750" y2="38250"/>
                        <a14:foregroundMark x1="50375" y1="7500" x2="56500" y2="7375"/>
                        <a14:foregroundMark x1="56500" y1="7375" x2="61875" y2="8000"/>
                        <a14:foregroundMark x1="57750" y1="3375" x2="56125" y2="3625"/>
                        <a14:foregroundMark x1="79375" y1="44250" x2="87750" y2="56875"/>
                        <a14:foregroundMark x1="75250" y1="57375" x2="74125" y2="54000"/>
                        <a14:foregroundMark x1="76125" y1="55750" x2="76125" y2="55750"/>
                        <a14:foregroundMark x1="77000" y1="59625" x2="77000" y2="59625"/>
                        <a14:foregroundMark x1="62750" y1="51125" x2="62750" y2="51125"/>
                        <a14:foregroundMark x1="62125" y1="55625" x2="62125" y2="55625"/>
                        <a14:foregroundMark x1="84125" y1="64125" x2="84125" y2="64125"/>
                        <a14:foregroundMark x1="86750" y1="65375" x2="86750" y2="65375"/>
                        <a14:foregroundMark x1="82750" y1="64750" x2="88625" y2="65375"/>
                        <a14:foregroundMark x1="88625" y1="65375" x2="92000" y2="63500"/>
                        <a14:foregroundMark x1="81250" y1="64625" x2="81250" y2="64625"/>
                        <a14:foregroundMark x1="76750" y1="60625" x2="76750" y2="60625"/>
                        <a14:foregroundMark x1="76000" y1="59000" x2="76000" y2="59000"/>
                        <a14:foregroundMark x1="94250" y1="54250" x2="94250" y2="54250"/>
                        <a14:foregroundMark x1="94250" y1="54250" x2="94250" y2="54250"/>
                        <a14:foregroundMark x1="91375" y1="48000" x2="91375" y2="48000"/>
                        <a14:foregroundMark x1="93125" y1="50500" x2="93125" y2="50500"/>
                        <a14:foregroundMark x1="28125" y1="23750" x2="28125" y2="23750"/>
                        <a14:foregroundMark x1="26750" y1="20750" x2="26750" y2="20750"/>
                        <a14:foregroundMark x1="29750" y1="23250" x2="29750" y2="23250"/>
                        <a14:foregroundMark x1="18125" y1="30000" x2="18125" y2="30000"/>
                        <a14:foregroundMark x1="16625" y1="26875" x2="16625" y2="26875"/>
                        <a14:foregroundMark x1="14125" y1="29750" x2="14125" y2="29750"/>
                        <a14:foregroundMark x1="35000" y1="93250" x2="35000" y2="93250"/>
                        <a14:foregroundMark x1="23000" y1="91125" x2="22750" y2="90500"/>
                        <a14:foregroundMark x1="21750" y1="92000" x2="54875" y2="96875"/>
                        <a14:foregroundMark x1="54875" y1="96875" x2="61375" y2="96000"/>
                        <a14:foregroundMark x1="64500" y1="89625" x2="66750" y2="98625"/>
                        <a14:foregroundMark x1="68750" y1="91750" x2="68750" y2="91750"/>
                        <a14:foregroundMark x1="19875" y1="98750" x2="19875" y2="98750"/>
                        <a14:foregroundMark x1="18750" y1="95000" x2="29750" y2="99500"/>
                        <a14:foregroundMark x1="29750" y1="99500" x2="41875" y2="99750"/>
                        <a14:foregroundMark x1="21125" y1="30125" x2="15750" y2="30500"/>
                        <a14:foregroundMark x1="34375" y1="25375" x2="36125" y2="25500"/>
                        <a14:foregroundMark x1="19750" y1="25125" x2="19750" y2="25125"/>
                        <a14:foregroundMark x1="40375" y1="21250" x2="40375" y2="21250"/>
                        <a14:foregroundMark x1="31875" y1="23500" x2="31875" y2="23500"/>
                        <a14:backgroundMark x1="35875" y1="14625" x2="34000" y2="19625"/>
                        <a14:backgroundMark x1="34000" y1="19625" x2="33875" y2="19750"/>
                        <a14:backgroundMark x1="19500" y1="82125" x2="19375" y2="85250"/>
                        <a14:backgroundMark x1="19750" y1="19250" x2="27750" y2="18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-1325121" y="174390"/>
            <a:ext cx="10160000" cy="10160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902264" y="2201926"/>
            <a:ext cx="10483469" cy="4324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95"/>
              </a:lnSpc>
            </a:pPr>
            <a:r>
              <a:rPr lang="en-US" sz="24853" dirty="0">
                <a:solidFill>
                  <a:srgbClr val="F6F6E9"/>
                </a:solidFill>
                <a:latin typeface="Bobby Jones"/>
              </a:rPr>
              <a:t>FITHUB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450312" y="6416338"/>
            <a:ext cx="7387375" cy="1116535"/>
            <a:chOff x="0" y="0"/>
            <a:chExt cx="1945646" cy="2940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45646" cy="294067"/>
            </a:xfrm>
            <a:custGeom>
              <a:avLst/>
              <a:gdLst/>
              <a:ahLst/>
              <a:cxnLst/>
              <a:rect l="l" t="t" r="r" b="b"/>
              <a:pathLst>
                <a:path w="1945646" h="294067">
                  <a:moveTo>
                    <a:pt x="53448" y="0"/>
                  </a:moveTo>
                  <a:lnTo>
                    <a:pt x="1892198" y="0"/>
                  </a:lnTo>
                  <a:cubicBezTo>
                    <a:pt x="1906374" y="0"/>
                    <a:pt x="1919968" y="5631"/>
                    <a:pt x="1929992" y="15654"/>
                  </a:cubicBezTo>
                  <a:cubicBezTo>
                    <a:pt x="1940015" y="25678"/>
                    <a:pt x="1945646" y="39272"/>
                    <a:pt x="1945646" y="53448"/>
                  </a:cubicBezTo>
                  <a:lnTo>
                    <a:pt x="1945646" y="240619"/>
                  </a:lnTo>
                  <a:cubicBezTo>
                    <a:pt x="1945646" y="270137"/>
                    <a:pt x="1921717" y="294067"/>
                    <a:pt x="1892198" y="294067"/>
                  </a:cubicBezTo>
                  <a:lnTo>
                    <a:pt x="53448" y="294067"/>
                  </a:lnTo>
                  <a:cubicBezTo>
                    <a:pt x="39272" y="294067"/>
                    <a:pt x="25678" y="288436"/>
                    <a:pt x="15654" y="278412"/>
                  </a:cubicBezTo>
                  <a:cubicBezTo>
                    <a:pt x="5631" y="268389"/>
                    <a:pt x="0" y="254794"/>
                    <a:pt x="0" y="240619"/>
                  </a:cubicBezTo>
                  <a:lnTo>
                    <a:pt x="0" y="53448"/>
                  </a:lnTo>
                  <a:cubicBezTo>
                    <a:pt x="0" y="39272"/>
                    <a:pt x="5631" y="25678"/>
                    <a:pt x="15654" y="15654"/>
                  </a:cubicBezTo>
                  <a:cubicBezTo>
                    <a:pt x="25678" y="5631"/>
                    <a:pt x="39272" y="0"/>
                    <a:pt x="5344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6F6E9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945646" cy="3607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765922" y="6440169"/>
            <a:ext cx="6756157" cy="845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3"/>
              </a:lnSpc>
            </a:pPr>
            <a:r>
              <a:rPr lang="en-US" sz="4980" spc="786">
                <a:solidFill>
                  <a:srgbClr val="FFFFFF"/>
                </a:solidFill>
                <a:latin typeface="Aileron"/>
              </a:rPr>
              <a:t>SCRAPPING DATA</a:t>
            </a:r>
          </a:p>
        </p:txBody>
      </p:sp>
      <p:pic>
        <p:nvPicPr>
          <p:cNvPr id="17" name="Picture 16" descr="A blue and white logo with text&#10;&#10;Description automatically generated">
            <a:extLst>
              <a:ext uri="{FF2B5EF4-FFF2-40B4-BE49-F238E27FC236}">
                <a16:creationId xmlns:a16="http://schemas.microsoft.com/office/drawing/2014/main" id="{B6B6662E-5153-2067-CB6C-0C1A3AB6B6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458373" y="571500"/>
            <a:ext cx="3371249" cy="228739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71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doing a bench press&#10;&#10;Description automatically generated">
            <a:extLst>
              <a:ext uri="{FF2B5EF4-FFF2-40B4-BE49-F238E27FC236}">
                <a16:creationId xmlns:a16="http://schemas.microsoft.com/office/drawing/2014/main" id="{BAB099B8-5F71-0BD9-7975-570923CAA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722" l="1484" r="90000">
                        <a14:foregroundMark x1="6719" y1="26111" x2="8047" y2="54028"/>
                        <a14:foregroundMark x1="8047" y1="54028" x2="11719" y2="60417"/>
                        <a14:foregroundMark x1="11719" y1="60417" x2="13125" y2="68333"/>
                        <a14:foregroundMark x1="13125" y1="68333" x2="28984" y2="74028"/>
                        <a14:foregroundMark x1="30703" y1="84861" x2="30391" y2="90694"/>
                        <a14:foregroundMark x1="28750" y1="93056" x2="33672" y2="94444"/>
                        <a14:foregroundMark x1="33672" y1="94444" x2="62187" y2="93333"/>
                        <a14:foregroundMark x1="65625" y1="88194" x2="65625" y2="88194"/>
                        <a14:foregroundMark x1="60469" y1="80556" x2="60469" y2="80556"/>
                        <a14:foregroundMark x1="57266" y1="80417" x2="57266" y2="80417"/>
                        <a14:foregroundMark x1="63750" y1="80556" x2="63750" y2="80556"/>
                        <a14:foregroundMark x1="47656" y1="81389" x2="47656" y2="81389"/>
                        <a14:foregroundMark x1="47656" y1="81389" x2="52578" y2="80833"/>
                        <a14:foregroundMark x1="52578" y1="80833" x2="55000" y2="80972"/>
                        <a14:foregroundMark x1="50000" y1="59028" x2="51250" y2="61528"/>
                        <a14:foregroundMark x1="48750" y1="99444" x2="53203" y2="99861"/>
                        <a14:foregroundMark x1="63750" y1="87361" x2="64531" y2="94722"/>
                        <a14:foregroundMark x1="42891" y1="84583" x2="42891" y2="84583"/>
                        <a14:foregroundMark x1="35938" y1="66806" x2="33203" y2="64028"/>
                        <a14:foregroundMark x1="31953" y1="62639" x2="30234" y2="62778"/>
                        <a14:foregroundMark x1="29922" y1="62778" x2="29922" y2="62778"/>
                        <a14:foregroundMark x1="1871" y1="43472" x2="1828" y2="42603"/>
                        <a14:foregroundMark x1="2969" y1="65556" x2="1871" y2="43472"/>
                        <a14:foregroundMark x1="3194" y1="26093" x2="3438" y2="24722"/>
                        <a14:foregroundMark x1="82891" y1="19167" x2="85625" y2="16250"/>
                        <a14:foregroundMark x1="58125" y1="80556" x2="58125" y2="80556"/>
                        <a14:foregroundMark x1="88438" y1="35694" x2="88438" y2="35694"/>
                        <a14:backgroundMark x1="59531" y1="32917" x2="59531" y2="32917"/>
                        <a14:backgroundMark x1="75859" y1="40139" x2="75859" y2="40139"/>
                        <a14:backgroundMark x1="71797" y1="20278" x2="71797" y2="20278"/>
                        <a14:backgroundMark x1="37031" y1="20000" x2="37031" y2="20000"/>
                        <a14:backgroundMark x1="30000" y1="20000" x2="30000" y2="20000"/>
                        <a14:backgroundMark x1="3125" y1="21944" x2="3125" y2="21944"/>
                        <a14:backgroundMark x1="2422" y1="20833" x2="2422" y2="20833"/>
                        <a14:backgroundMark x1="2500" y1="33194" x2="2500" y2="33194"/>
                        <a14:backgroundMark x1="2422" y1="26111" x2="2500" y2="36528"/>
                        <a14:backgroundMark x1="1250" y1="43472" x2="1250" y2="43472"/>
                        <a14:backgroundMark x1="1250" y1="43472" x2="1250" y2="41250"/>
                        <a14:backgroundMark x1="1797" y1="40833" x2="1797" y2="40833"/>
                        <a14:backgroundMark x1="2188" y1="42222" x2="2031" y2="40139"/>
                        <a14:backgroundMark x1="1953" y1="44444" x2="1094" y2="38056"/>
                        <a14:backgroundMark x1="2031" y1="40556" x2="2031" y2="40556"/>
                        <a14:backgroundMark x1="1719" y1="40833" x2="1719" y2="40833"/>
                        <a14:backgroundMark x1="1719" y1="40833" x2="1250" y2="36528"/>
                        <a14:backgroundMark x1="2031" y1="36806" x2="1484" y2="42500"/>
                        <a14:backgroundMark x1="2188" y1="43472" x2="2188" y2="43472"/>
                        <a14:backgroundMark x1="22656" y1="21944" x2="35469" y2="19444"/>
                        <a14:backgroundMark x1="35469" y1="19444" x2="56563" y2="22361"/>
                        <a14:backgroundMark x1="56563" y1="22361" x2="62344" y2="21667"/>
                        <a14:backgroundMark x1="62344" y1="21667" x2="73438" y2="22222"/>
                        <a14:backgroundMark x1="73438" y1="22222" x2="76250" y2="21667"/>
                        <a14:backgroundMark x1="65000" y1="40972" x2="65000" y2="40972"/>
                        <a14:backgroundMark x1="58828" y1="41250" x2="68125" y2="42500"/>
                        <a14:backgroundMark x1="68203" y1="50139" x2="72656" y2="41389"/>
                        <a14:backgroundMark x1="79297" y1="37361" x2="74219" y2="49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352800" y="3695700"/>
            <a:ext cx="121920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4D251D-D94B-C07C-2697-61CAD3F6C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4616" y="136881"/>
            <a:ext cx="11038767" cy="5241954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0210800" y="7529142"/>
            <a:ext cx="7646993" cy="1256112"/>
            <a:chOff x="0" y="0"/>
            <a:chExt cx="2014023" cy="3308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14023" cy="330828"/>
            </a:xfrm>
            <a:custGeom>
              <a:avLst/>
              <a:gdLst/>
              <a:ahLst/>
              <a:cxnLst/>
              <a:rect l="l" t="t" r="r" b="b"/>
              <a:pathLst>
                <a:path w="2014023" h="330828">
                  <a:moveTo>
                    <a:pt x="101241" y="0"/>
                  </a:moveTo>
                  <a:lnTo>
                    <a:pt x="1912782" y="0"/>
                  </a:lnTo>
                  <a:cubicBezTo>
                    <a:pt x="1939632" y="0"/>
                    <a:pt x="1965384" y="10666"/>
                    <a:pt x="1984370" y="29653"/>
                  </a:cubicBezTo>
                  <a:cubicBezTo>
                    <a:pt x="2003356" y="48639"/>
                    <a:pt x="2014023" y="74390"/>
                    <a:pt x="2014023" y="101241"/>
                  </a:cubicBezTo>
                  <a:lnTo>
                    <a:pt x="2014023" y="229587"/>
                  </a:lnTo>
                  <a:cubicBezTo>
                    <a:pt x="2014023" y="256437"/>
                    <a:pt x="2003356" y="282189"/>
                    <a:pt x="1984370" y="301175"/>
                  </a:cubicBezTo>
                  <a:cubicBezTo>
                    <a:pt x="1965384" y="320161"/>
                    <a:pt x="1939632" y="330828"/>
                    <a:pt x="1912782" y="330828"/>
                  </a:cubicBezTo>
                  <a:lnTo>
                    <a:pt x="101241" y="330828"/>
                  </a:lnTo>
                  <a:cubicBezTo>
                    <a:pt x="74390" y="330828"/>
                    <a:pt x="48639" y="320161"/>
                    <a:pt x="29653" y="301175"/>
                  </a:cubicBezTo>
                  <a:cubicBezTo>
                    <a:pt x="10666" y="282189"/>
                    <a:pt x="0" y="256437"/>
                    <a:pt x="0" y="229587"/>
                  </a:cubicBezTo>
                  <a:lnTo>
                    <a:pt x="0" y="101241"/>
                  </a:lnTo>
                  <a:cubicBezTo>
                    <a:pt x="0" y="74390"/>
                    <a:pt x="10666" y="48639"/>
                    <a:pt x="29653" y="29653"/>
                  </a:cubicBezTo>
                  <a:cubicBezTo>
                    <a:pt x="48639" y="10666"/>
                    <a:pt x="74390" y="0"/>
                    <a:pt x="10124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6F6E9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2014023" cy="397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820400" y="7559677"/>
            <a:ext cx="6779809" cy="119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31"/>
              </a:lnSpc>
            </a:pPr>
            <a:r>
              <a:rPr lang="en-US" sz="6951" spc="1390" dirty="0">
                <a:solidFill>
                  <a:srgbClr val="F6F6E9"/>
                </a:solidFill>
                <a:latin typeface="Bobby Jones"/>
              </a:rPr>
              <a:t>SINTAKS</a:t>
            </a:r>
          </a:p>
        </p:txBody>
      </p:sp>
      <p:pic>
        <p:nvPicPr>
          <p:cNvPr id="20" name="Picture 19" descr="A blue and white logo with text&#10;&#10;Description automatically generated">
            <a:extLst>
              <a:ext uri="{FF2B5EF4-FFF2-40B4-BE49-F238E27FC236}">
                <a16:creationId xmlns:a16="http://schemas.microsoft.com/office/drawing/2014/main" id="{145692F5-0ADF-5B36-E32A-074E29ECB5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20710" y="4235138"/>
            <a:ext cx="3371249" cy="228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654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71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000" y="6456423"/>
            <a:ext cx="7646993" cy="1256112"/>
            <a:chOff x="0" y="0"/>
            <a:chExt cx="2014023" cy="3308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14023" cy="330828"/>
            </a:xfrm>
            <a:custGeom>
              <a:avLst/>
              <a:gdLst/>
              <a:ahLst/>
              <a:cxnLst/>
              <a:rect l="l" t="t" r="r" b="b"/>
              <a:pathLst>
                <a:path w="2014023" h="330828">
                  <a:moveTo>
                    <a:pt x="101241" y="0"/>
                  </a:moveTo>
                  <a:lnTo>
                    <a:pt x="1912782" y="0"/>
                  </a:lnTo>
                  <a:cubicBezTo>
                    <a:pt x="1939632" y="0"/>
                    <a:pt x="1965384" y="10666"/>
                    <a:pt x="1984370" y="29653"/>
                  </a:cubicBezTo>
                  <a:cubicBezTo>
                    <a:pt x="2003356" y="48639"/>
                    <a:pt x="2014023" y="74390"/>
                    <a:pt x="2014023" y="101241"/>
                  </a:cubicBezTo>
                  <a:lnTo>
                    <a:pt x="2014023" y="229587"/>
                  </a:lnTo>
                  <a:cubicBezTo>
                    <a:pt x="2014023" y="256437"/>
                    <a:pt x="2003356" y="282189"/>
                    <a:pt x="1984370" y="301175"/>
                  </a:cubicBezTo>
                  <a:cubicBezTo>
                    <a:pt x="1965384" y="320161"/>
                    <a:pt x="1939632" y="330828"/>
                    <a:pt x="1912782" y="330828"/>
                  </a:cubicBezTo>
                  <a:lnTo>
                    <a:pt x="101241" y="330828"/>
                  </a:lnTo>
                  <a:cubicBezTo>
                    <a:pt x="74390" y="330828"/>
                    <a:pt x="48639" y="320161"/>
                    <a:pt x="29653" y="301175"/>
                  </a:cubicBezTo>
                  <a:cubicBezTo>
                    <a:pt x="10666" y="282189"/>
                    <a:pt x="0" y="256437"/>
                    <a:pt x="0" y="229587"/>
                  </a:cubicBezTo>
                  <a:lnTo>
                    <a:pt x="0" y="101241"/>
                  </a:lnTo>
                  <a:cubicBezTo>
                    <a:pt x="0" y="74390"/>
                    <a:pt x="10666" y="48639"/>
                    <a:pt x="29653" y="29653"/>
                  </a:cubicBezTo>
                  <a:cubicBezTo>
                    <a:pt x="48639" y="10666"/>
                    <a:pt x="74390" y="0"/>
                    <a:pt x="10124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6F6E9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2014023" cy="397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14591" y="6483363"/>
            <a:ext cx="6779809" cy="119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31"/>
              </a:lnSpc>
            </a:pPr>
            <a:r>
              <a:rPr lang="en-US" sz="6951" spc="1390" dirty="0">
                <a:solidFill>
                  <a:srgbClr val="F6F6E9"/>
                </a:solidFill>
                <a:latin typeface="Bobby Jones"/>
              </a:rPr>
              <a:t>OUTPUT</a:t>
            </a:r>
          </a:p>
        </p:txBody>
      </p:sp>
      <p:pic>
        <p:nvPicPr>
          <p:cNvPr id="22" name="Picture 21" descr="A person lifting weights with a crowd watching&#10;&#10;Description automatically generated">
            <a:extLst>
              <a:ext uri="{FF2B5EF4-FFF2-40B4-BE49-F238E27FC236}">
                <a16:creationId xmlns:a16="http://schemas.microsoft.com/office/drawing/2014/main" id="{95A6C3D7-5BA7-B58C-0F43-AE334EA5E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0500" y1="13321" x2="41250" y2="15760"/>
                        <a14:foregroundMark x1="61625" y1="13133" x2="62625" y2="16510"/>
                        <a14:backgroundMark x1="17500" y1="53846" x2="44375" y2="61351"/>
                        <a14:backgroundMark x1="44375" y1="61351" x2="45000" y2="61351"/>
                        <a14:backgroundMark x1="17250" y1="39587" x2="46500" y2="58724"/>
                        <a14:backgroundMark x1="46500" y1="58724" x2="43250" y2="54221"/>
                        <a14:backgroundMark x1="43250" y1="54221" x2="43000" y2="53283"/>
                        <a14:backgroundMark x1="42000" y1="40150" x2="42250" y2="47467"/>
                        <a14:backgroundMark x1="26750" y1="38086" x2="31375" y2="38462"/>
                        <a14:backgroundMark x1="31375" y1="38462" x2="35500" y2="38086"/>
                        <a14:backgroundMark x1="35500" y1="38086" x2="39875" y2="38649"/>
                        <a14:backgroundMark x1="39875" y1="38649" x2="43625" y2="38274"/>
                        <a14:backgroundMark x1="43625" y1="38274" x2="43750" y2="38274"/>
                        <a14:backgroundMark x1="45125" y1="37336" x2="45125" y2="37336"/>
                        <a14:backgroundMark x1="46125" y1="41463" x2="46125" y2="41463"/>
                        <a14:backgroundMark x1="62000" y1="37711" x2="86250" y2="56098"/>
                        <a14:backgroundMark x1="86000" y1="34334" x2="67375" y2="60976"/>
                        <a14:backgroundMark x1="65500" y1="47842" x2="65500" y2="47842"/>
                        <a14:backgroundMark x1="62250" y1="40525" x2="63125" y2="56660"/>
                        <a14:backgroundMark x1="63125" y1="56660" x2="63125" y2="57036"/>
                        <a14:backgroundMark x1="67625" y1="47842" x2="66250" y2="58349"/>
                        <a14:backgroundMark x1="60250" y1="47655" x2="60875" y2="60788"/>
                        <a14:backgroundMark x1="59000" y1="47092" x2="58625" y2="54409"/>
                        <a14:backgroundMark x1="58625" y1="54409" x2="59250" y2="57036"/>
                        <a14:backgroundMark x1="59875" y1="43902" x2="59875" y2="43902"/>
                        <a14:backgroundMark x1="61250" y1="36773" x2="61250" y2="36773"/>
                        <a14:backgroundMark x1="61750" y1="33959" x2="61750" y2="33959"/>
                        <a14:backgroundMark x1="40750" y1="50094" x2="45625" y2="49156"/>
                        <a14:backgroundMark x1="45625" y1="49156" x2="45625" y2="49156"/>
                        <a14:backgroundMark x1="46000" y1="54221" x2="46000" y2="54221"/>
                        <a14:backgroundMark x1="44625" y1="52720" x2="46875" y2="51782"/>
                        <a14:backgroundMark x1="46750" y1="41463" x2="46750" y2="41463"/>
                        <a14:backgroundMark x1="59875" y1="39775" x2="59875" y2="39775"/>
                        <a14:backgroundMark x1="59375" y1="42026" x2="59375" y2="42026"/>
                        <a14:backgroundMark x1="61250" y1="34897" x2="61250" y2="34897"/>
                        <a14:backgroundMark x1="61625" y1="33396" x2="61625" y2="33396"/>
                        <a14:backgroundMark x1="61000" y1="33959" x2="61000" y2="33959"/>
                        <a14:backgroundMark x1="60250" y1="37711" x2="60250" y2="37711"/>
                        <a14:backgroundMark x1="59500" y1="40338" x2="59500" y2="403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43000" y="2526937"/>
            <a:ext cx="15011400" cy="10001345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FD60AB4-9DB3-4670-E8B0-4117B65C46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731822"/>
              </p:ext>
            </p:extLst>
          </p:nvPr>
        </p:nvGraphicFramePr>
        <p:xfrm>
          <a:off x="3962400" y="861060"/>
          <a:ext cx="10363200" cy="329184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3454400">
                  <a:extLst>
                    <a:ext uri="{9D8B030D-6E8A-4147-A177-3AD203B41FA5}">
                      <a16:colId xmlns:a16="http://schemas.microsoft.com/office/drawing/2014/main" val="274103926"/>
                    </a:ext>
                  </a:extLst>
                </a:gridCol>
                <a:gridCol w="3454400">
                  <a:extLst>
                    <a:ext uri="{9D8B030D-6E8A-4147-A177-3AD203B41FA5}">
                      <a16:colId xmlns:a16="http://schemas.microsoft.com/office/drawing/2014/main" val="2751040594"/>
                    </a:ext>
                  </a:extLst>
                </a:gridCol>
                <a:gridCol w="3454400">
                  <a:extLst>
                    <a:ext uri="{9D8B030D-6E8A-4147-A177-3AD203B41FA5}">
                      <a16:colId xmlns:a16="http://schemas.microsoft.com/office/drawing/2014/main" val="972797926"/>
                    </a:ext>
                  </a:extLst>
                </a:gridCol>
              </a:tblGrid>
              <a:tr h="31608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Jumlah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Sesi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Harga/</a:t>
                      </a:r>
                      <a:r>
                        <a:rPr lang="en-US" dirty="0" err="1"/>
                        <a:t>Sesi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Harga Total</a:t>
                      </a:r>
                      <a:endParaRPr lang="en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014412"/>
                  </a:ext>
                </a:extLst>
              </a:tr>
              <a:tr h="3160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Rp 288,750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Rp 1,155,000</a:t>
                      </a:r>
                      <a:endParaRPr lang="en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0749098"/>
                  </a:ext>
                </a:extLst>
              </a:tr>
              <a:tr h="3160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Rp 259,088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Rp 2,072,700</a:t>
                      </a:r>
                      <a:endParaRPr lang="en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8354248"/>
                  </a:ext>
                </a:extLst>
              </a:tr>
              <a:tr h="3160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Rp 223,875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Rp 3,582,000</a:t>
                      </a:r>
                      <a:endParaRPr lang="en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3416336"/>
                  </a:ext>
                </a:extLst>
              </a:tr>
              <a:tr h="3160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Rp 210,000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Rp 5,040,000</a:t>
                      </a:r>
                      <a:endParaRPr lang="en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4143703"/>
                  </a:ext>
                </a:extLst>
              </a:tr>
              <a:tr h="3160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Rp 189,000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Rp 6,804,000</a:t>
                      </a:r>
                      <a:endParaRPr lang="en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1773217"/>
                  </a:ext>
                </a:extLst>
              </a:tr>
              <a:tr h="3160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Rp 173,250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Rp 8,316,000</a:t>
                      </a:r>
                      <a:endParaRPr lang="en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8956452"/>
                  </a:ext>
                </a:extLst>
              </a:tr>
              <a:tr h="3160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Rp 169,000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Rp 12,168,000</a:t>
                      </a:r>
                      <a:endParaRPr lang="en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9553591"/>
                  </a:ext>
                </a:extLst>
              </a:tr>
              <a:tr h="3160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Rp 165,000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Rp 15,840,000</a:t>
                      </a:r>
                      <a:endParaRPr lang="en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2945942"/>
                  </a:ext>
                </a:extLst>
              </a:tr>
            </a:tbl>
          </a:graphicData>
        </a:graphic>
      </p:graphicFrame>
      <p:pic>
        <p:nvPicPr>
          <p:cNvPr id="19" name="Picture 18" descr="A blue and white logo with text&#10;&#10;Description automatically generated">
            <a:extLst>
              <a:ext uri="{FF2B5EF4-FFF2-40B4-BE49-F238E27FC236}">
                <a16:creationId xmlns:a16="http://schemas.microsoft.com/office/drawing/2014/main" id="{79A03D66-C6D3-BCF6-B8E9-EABE524C91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925300" y="5712142"/>
            <a:ext cx="4800600" cy="325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579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71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30245" y="315344"/>
            <a:ext cx="11027509" cy="1256112"/>
            <a:chOff x="0" y="0"/>
            <a:chExt cx="2904365" cy="3308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04365" cy="330828"/>
            </a:xfrm>
            <a:custGeom>
              <a:avLst/>
              <a:gdLst/>
              <a:ahLst/>
              <a:cxnLst/>
              <a:rect l="l" t="t" r="r" b="b"/>
              <a:pathLst>
                <a:path w="2904365" h="330828">
                  <a:moveTo>
                    <a:pt x="70206" y="0"/>
                  </a:moveTo>
                  <a:lnTo>
                    <a:pt x="2834159" y="0"/>
                  </a:lnTo>
                  <a:cubicBezTo>
                    <a:pt x="2872933" y="0"/>
                    <a:pt x="2904365" y="31432"/>
                    <a:pt x="2904365" y="70206"/>
                  </a:cubicBezTo>
                  <a:lnTo>
                    <a:pt x="2904365" y="260622"/>
                  </a:lnTo>
                  <a:cubicBezTo>
                    <a:pt x="2904365" y="279242"/>
                    <a:pt x="2896968" y="297099"/>
                    <a:pt x="2883802" y="310265"/>
                  </a:cubicBezTo>
                  <a:cubicBezTo>
                    <a:pt x="2870636" y="323431"/>
                    <a:pt x="2852779" y="330828"/>
                    <a:pt x="2834159" y="330828"/>
                  </a:cubicBezTo>
                  <a:lnTo>
                    <a:pt x="70206" y="330828"/>
                  </a:lnTo>
                  <a:cubicBezTo>
                    <a:pt x="51586" y="330828"/>
                    <a:pt x="33729" y="323431"/>
                    <a:pt x="20563" y="310265"/>
                  </a:cubicBezTo>
                  <a:cubicBezTo>
                    <a:pt x="7397" y="297099"/>
                    <a:pt x="0" y="279242"/>
                    <a:pt x="0" y="260622"/>
                  </a:cubicBezTo>
                  <a:lnTo>
                    <a:pt x="0" y="70206"/>
                  </a:lnTo>
                  <a:cubicBezTo>
                    <a:pt x="0" y="31432"/>
                    <a:pt x="31432" y="0"/>
                    <a:pt x="7020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6F6E9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2904365" cy="397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4482497" y="538930"/>
            <a:ext cx="9323004" cy="781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10"/>
              </a:lnSpc>
            </a:pPr>
            <a:r>
              <a:rPr lang="en-US" sz="4000" spc="987" dirty="0">
                <a:solidFill>
                  <a:srgbClr val="F6F6E9"/>
                </a:solidFill>
                <a:latin typeface="Bobby Jones"/>
              </a:rPr>
              <a:t> </a:t>
            </a:r>
            <a:r>
              <a:rPr lang="en-US" sz="4000" spc="987" dirty="0" err="1">
                <a:solidFill>
                  <a:srgbClr val="F6F6E9"/>
                </a:solidFill>
                <a:latin typeface="Bobby Jones"/>
              </a:rPr>
              <a:t>sintaks</a:t>
            </a:r>
            <a:r>
              <a:rPr lang="en-US" sz="4000" spc="987" dirty="0">
                <a:solidFill>
                  <a:srgbClr val="F6F6E9"/>
                </a:solidFill>
                <a:latin typeface="Bobby Jones"/>
              </a:rPr>
              <a:t> dan output LOKASI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D5D0BF0-2ECE-E7F8-5D59-FB1F3C1BA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221" y="1822799"/>
            <a:ext cx="10009555" cy="2403466"/>
          </a:xfrm>
          <a:prstGeom prst="rect">
            <a:avLst/>
          </a:prstGeom>
        </p:spPr>
      </p:pic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6BE6F3A5-5A42-A9C0-833E-F3AA72A2D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457885"/>
            <a:ext cx="8610600" cy="5509095"/>
          </a:xfrm>
          <a:prstGeom prst="rect">
            <a:avLst/>
          </a:prstGeom>
        </p:spPr>
      </p:pic>
      <p:pic>
        <p:nvPicPr>
          <p:cNvPr id="27" name="Picture 26" descr="A screenshot of a computer&#10;&#10;Description automatically generated">
            <a:extLst>
              <a:ext uri="{FF2B5EF4-FFF2-40B4-BE49-F238E27FC236}">
                <a16:creationId xmlns:a16="http://schemas.microsoft.com/office/drawing/2014/main" id="{1B837FEB-0ADD-BD05-9AE8-0E6DC190FC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011" y="4707674"/>
            <a:ext cx="9068342" cy="504039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71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30245" y="1028700"/>
            <a:ext cx="11027509" cy="1256112"/>
            <a:chOff x="0" y="0"/>
            <a:chExt cx="2904365" cy="3308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04365" cy="330828"/>
            </a:xfrm>
            <a:custGeom>
              <a:avLst/>
              <a:gdLst/>
              <a:ahLst/>
              <a:cxnLst/>
              <a:rect l="l" t="t" r="r" b="b"/>
              <a:pathLst>
                <a:path w="2904365" h="330828">
                  <a:moveTo>
                    <a:pt x="70206" y="0"/>
                  </a:moveTo>
                  <a:lnTo>
                    <a:pt x="2834159" y="0"/>
                  </a:lnTo>
                  <a:cubicBezTo>
                    <a:pt x="2872933" y="0"/>
                    <a:pt x="2904365" y="31432"/>
                    <a:pt x="2904365" y="70206"/>
                  </a:cubicBezTo>
                  <a:lnTo>
                    <a:pt x="2904365" y="260622"/>
                  </a:lnTo>
                  <a:cubicBezTo>
                    <a:pt x="2904365" y="279242"/>
                    <a:pt x="2896968" y="297099"/>
                    <a:pt x="2883802" y="310265"/>
                  </a:cubicBezTo>
                  <a:cubicBezTo>
                    <a:pt x="2870636" y="323431"/>
                    <a:pt x="2852779" y="330828"/>
                    <a:pt x="2834159" y="330828"/>
                  </a:cubicBezTo>
                  <a:lnTo>
                    <a:pt x="70206" y="330828"/>
                  </a:lnTo>
                  <a:cubicBezTo>
                    <a:pt x="51586" y="330828"/>
                    <a:pt x="33729" y="323431"/>
                    <a:pt x="20563" y="310265"/>
                  </a:cubicBezTo>
                  <a:cubicBezTo>
                    <a:pt x="7397" y="297099"/>
                    <a:pt x="0" y="279242"/>
                    <a:pt x="0" y="260622"/>
                  </a:cubicBezTo>
                  <a:lnTo>
                    <a:pt x="0" y="70206"/>
                  </a:lnTo>
                  <a:cubicBezTo>
                    <a:pt x="0" y="31432"/>
                    <a:pt x="31432" y="0"/>
                    <a:pt x="7020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6F6E9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2904365" cy="397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4482497" y="1145392"/>
            <a:ext cx="9323004" cy="769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10"/>
              </a:lnSpc>
            </a:pPr>
            <a:r>
              <a:rPr lang="en-US" sz="3600" spc="987" dirty="0" err="1">
                <a:solidFill>
                  <a:srgbClr val="F6F6E9"/>
                </a:solidFill>
                <a:latin typeface="Bobby Jones"/>
              </a:rPr>
              <a:t>Sintaks</a:t>
            </a:r>
            <a:r>
              <a:rPr lang="en-US" sz="3600" spc="987" dirty="0">
                <a:solidFill>
                  <a:srgbClr val="F6F6E9"/>
                </a:solidFill>
                <a:latin typeface="Bobby Jones"/>
              </a:rPr>
              <a:t> dan output </a:t>
            </a:r>
            <a:r>
              <a:rPr lang="en-US" sz="3600" spc="987" dirty="0" err="1">
                <a:solidFill>
                  <a:srgbClr val="F6F6E9"/>
                </a:solidFill>
                <a:latin typeface="Bobby Jones"/>
              </a:rPr>
              <a:t>fasilitas</a:t>
            </a:r>
            <a:endParaRPr lang="en-US" sz="3600" spc="987" dirty="0">
              <a:solidFill>
                <a:srgbClr val="F6F6E9"/>
              </a:solidFill>
              <a:latin typeface="Bobby Jones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0FC981A-0197-AAB1-E51B-AEDE5F6F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985315"/>
            <a:ext cx="8296245" cy="1957758"/>
          </a:xfrm>
          <a:prstGeom prst="rect">
            <a:avLst/>
          </a:prstGeom>
        </p:spPr>
      </p:pic>
      <p:pic>
        <p:nvPicPr>
          <p:cNvPr id="32" name="Picture 31" descr="A muscular person with arms outstretched&#10;&#10;Description automatically generated">
            <a:extLst>
              <a:ext uri="{FF2B5EF4-FFF2-40B4-BE49-F238E27FC236}">
                <a16:creationId xmlns:a16="http://schemas.microsoft.com/office/drawing/2014/main" id="{035377C6-60EC-33F7-B28D-85CAA3550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6" b="97009" l="2482" r="94080">
                        <a14:foregroundMark x1="33945" y1="29643" x2="38263" y2="31896"/>
                        <a14:foregroundMark x1="37616" y1="29332" x2="33842" y2="29487"/>
                        <a14:foregroundMark x1="33842" y1="29487" x2="33842" y2="29487"/>
                        <a14:foregroundMark x1="38159" y1="30458" x2="38159" y2="30458"/>
                        <a14:foregroundMark x1="37797" y1="29643" x2="39116" y2="32012"/>
                        <a14:foregroundMark x1="40512" y1="36402" x2="40512" y2="36402"/>
                        <a14:foregroundMark x1="40512" y1="36402" x2="40512" y2="36402"/>
                        <a14:foregroundMark x1="40512" y1="36402" x2="40512" y2="36402"/>
                        <a14:foregroundMark x1="30481" y1="41336" x2="29628" y2="49650"/>
                        <a14:foregroundMark x1="29628" y1="49650" x2="29628" y2="49650"/>
                        <a14:foregroundMark x1="91210" y1="13403" x2="94028" y2="10295"/>
                        <a14:foregroundMark x1="94028" y1="10295" x2="94131" y2="10295"/>
                        <a14:foregroundMark x1="36479" y1="95804" x2="48320" y2="97086"/>
                        <a14:foregroundMark x1="7834" y1="67288" x2="7135" y2="57498"/>
                        <a14:foregroundMark x1="7135" y1="57498" x2="9307" y2="48096"/>
                        <a14:foregroundMark x1="9307" y1="48096" x2="9617" y2="47280"/>
                        <a14:foregroundMark x1="5403" y1="55750" x2="5429" y2="65618"/>
                        <a14:foregroundMark x1="5429" y1="65618" x2="5972" y2="68415"/>
                        <a14:foregroundMark x1="2482" y1="63364" x2="2482" y2="63364"/>
                        <a14:foregroundMark x1="11324" y1="53768" x2="11324" y2="53768"/>
                        <a14:foregroundMark x1="10290" y1="58430" x2="12435" y2="47397"/>
                        <a14:foregroundMark x1="13004" y1="43590" x2="13004" y2="43590"/>
                        <a14:foregroundMark x1="19105" y1="42463" x2="19105" y2="42463"/>
                        <a14:foregroundMark x1="16287" y1="42890" x2="18640" y2="44017"/>
                        <a14:foregroundMark x1="39762" y1="54312" x2="39762" y2="54312"/>
                        <a14:foregroundMark x1="31877" y1="49650" x2="31877" y2="49650"/>
                        <a14:foregroundMark x1="30662" y1="49534" x2="30662" y2="49534"/>
                        <a14:foregroundMark x1="29162" y1="40365" x2="29162" y2="40365"/>
                        <a14:foregroundMark x1="28594" y1="42347" x2="29369" y2="49029"/>
                        <a14:foregroundMark x1="29369" y1="49029" x2="29524" y2="49378"/>
                        <a14:foregroundMark x1="32523" y1="52914" x2="32523" y2="52914"/>
                        <a14:foregroundMark x1="28697" y1="49378" x2="28697" y2="49378"/>
                        <a14:foregroundMark x1="27844" y1="48096" x2="27844" y2="48096"/>
                        <a14:foregroundMark x1="27094" y1="43318" x2="27094" y2="433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286000" y="3287486"/>
            <a:ext cx="10518307" cy="6999514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6BE5A26-4FDC-B02D-020A-415BF4AF1BF2}"/>
              </a:ext>
            </a:extLst>
          </p:cNvPr>
          <p:cNvSpPr/>
          <p:nvPr/>
        </p:nvSpPr>
        <p:spPr>
          <a:xfrm>
            <a:off x="12573000" y="2958257"/>
            <a:ext cx="3657600" cy="65532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2800" dirty="0">
                <a:latin typeface="Bobby Jones" panose="020B0604020202020204" charset="0"/>
              </a:rPr>
              <a:t>Cardio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Bobby Jones" panose="020B0604020202020204" charset="0"/>
              </a:rPr>
              <a:t>Class area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Bobby Jones" panose="020B0604020202020204" charset="0"/>
              </a:rPr>
              <a:t>Personal trainer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Bobby Jones" panose="020B0604020202020204" charset="0"/>
              </a:rPr>
              <a:t>Weight training</a:t>
            </a:r>
          </a:p>
          <a:p>
            <a:pPr marL="342900" indent="-342900">
              <a:buAutoNum type="arabicPeriod"/>
            </a:pPr>
            <a:r>
              <a:rPr lang="en-US" sz="2800" dirty="0" err="1">
                <a:latin typeface="Bobby Jones" panose="020B0604020202020204" charset="0"/>
              </a:rPr>
              <a:t>Dumbell</a:t>
            </a:r>
            <a:r>
              <a:rPr lang="en-US" sz="2800" dirty="0">
                <a:latin typeface="Bobby Jones" panose="020B0604020202020204" charset="0"/>
              </a:rPr>
              <a:t> area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Bobby Jones" panose="020B0604020202020204" charset="0"/>
              </a:rPr>
              <a:t>Matras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Bobby Jones" panose="020B0604020202020204" charset="0"/>
              </a:rPr>
              <a:t>Ruang </a:t>
            </a:r>
            <a:r>
              <a:rPr lang="en-US" sz="2800" dirty="0" err="1">
                <a:latin typeface="Bobby Jones" panose="020B0604020202020204" charset="0"/>
              </a:rPr>
              <a:t>tunggu</a:t>
            </a:r>
            <a:endParaRPr lang="en-US" sz="2800" dirty="0">
              <a:latin typeface="Bobby Jones" panose="020B0604020202020204" charset="0"/>
            </a:endParaRPr>
          </a:p>
          <a:p>
            <a:pPr marL="342900" indent="-342900">
              <a:buAutoNum type="arabicPeriod"/>
            </a:pPr>
            <a:r>
              <a:rPr lang="en-US" sz="2800" dirty="0">
                <a:latin typeface="Bobby Jones" panose="020B0604020202020204" charset="0"/>
              </a:rPr>
              <a:t>Charging</a:t>
            </a:r>
          </a:p>
          <a:p>
            <a:pPr marL="342900" indent="-342900">
              <a:buAutoNum type="arabicPeriod"/>
            </a:pPr>
            <a:r>
              <a:rPr lang="en-US" sz="2800" dirty="0" err="1">
                <a:latin typeface="Bobby Jones" panose="020B0604020202020204" charset="0"/>
              </a:rPr>
              <a:t>fRee</a:t>
            </a:r>
            <a:r>
              <a:rPr lang="en-US" sz="2800" dirty="0">
                <a:latin typeface="Bobby Jones" panose="020B0604020202020204" charset="0"/>
              </a:rPr>
              <a:t> weights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Bobby Jones" panose="020B0604020202020204" charset="0"/>
              </a:rPr>
              <a:t>Locker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Bobby Jones" panose="020B0604020202020204" charset="0"/>
              </a:rPr>
              <a:t>Shower room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Bobby Jones" panose="020B0604020202020204" charset="0"/>
              </a:rPr>
              <a:t>Toilet</a:t>
            </a:r>
          </a:p>
          <a:p>
            <a:pPr marL="342900" indent="-342900">
              <a:buAutoNum type="arabicPeriod"/>
            </a:pPr>
            <a:r>
              <a:rPr lang="en-US" sz="2800" dirty="0" err="1">
                <a:latin typeface="Bobby Jones" panose="020B0604020202020204" charset="0"/>
              </a:rPr>
              <a:t>Ripstick</a:t>
            </a:r>
            <a:endParaRPr lang="en-US" sz="2800" dirty="0">
              <a:latin typeface="Bobby Jones" panose="020B0604020202020204" charset="0"/>
            </a:endParaRPr>
          </a:p>
          <a:p>
            <a:pPr marL="342900" indent="-342900">
              <a:buAutoNum type="arabicPeriod"/>
            </a:pPr>
            <a:r>
              <a:rPr lang="en-US" sz="2800" dirty="0">
                <a:latin typeface="Bobby Jones" panose="020B0604020202020204" charset="0"/>
              </a:rPr>
              <a:t>Ruang </a:t>
            </a:r>
            <a:r>
              <a:rPr lang="en-US" sz="2800" dirty="0" err="1">
                <a:latin typeface="Bobby Jones" panose="020B0604020202020204" charset="0"/>
              </a:rPr>
              <a:t>ganti</a:t>
            </a:r>
            <a:r>
              <a:rPr lang="en-US" sz="2800" dirty="0">
                <a:latin typeface="Bobby Jones" panose="020B0604020202020204" charset="0"/>
              </a:rPr>
              <a:t> </a:t>
            </a:r>
            <a:endParaRPr lang="en-ID" sz="2800" dirty="0">
              <a:latin typeface="Bobby Jones" panose="020B06040202020202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71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with tattoos on his arms&#10;&#10;Description automatically generated">
            <a:extLst>
              <a:ext uri="{FF2B5EF4-FFF2-40B4-BE49-F238E27FC236}">
                <a16:creationId xmlns:a16="http://schemas.microsoft.com/office/drawing/2014/main" id="{309A690E-2B15-330B-48A4-CB1AF6171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00" b="99167" l="3167" r="97167">
                        <a14:foregroundMark x1="41833" y1="11833" x2="51333" y2="9250"/>
                        <a14:foregroundMark x1="51333" y1="9250" x2="55083" y2="9333"/>
                        <a14:foregroundMark x1="47333" y1="3250" x2="51417" y2="3083"/>
                        <a14:foregroundMark x1="85583" y1="68167" x2="84583" y2="73667"/>
                        <a14:foregroundMark x1="84583" y1="73667" x2="79583" y2="81833"/>
                        <a14:foregroundMark x1="79583" y1="81833" x2="73167" y2="86333"/>
                        <a14:foregroundMark x1="73167" y1="86333" x2="71583" y2="86917"/>
                        <a14:foregroundMark x1="75250" y1="91167" x2="83833" y2="87500"/>
                        <a14:foregroundMark x1="83833" y1="87500" x2="88667" y2="80417"/>
                        <a14:foregroundMark x1="93417" y1="57583" x2="94167" y2="80667"/>
                        <a14:foregroundMark x1="97167" y1="76167" x2="97167" y2="76167"/>
                        <a14:foregroundMark x1="7500" y1="63750" x2="9833" y2="71750"/>
                        <a14:foregroundMark x1="9833" y1="71750" x2="21500" y2="81583"/>
                        <a14:foregroundMark x1="21500" y1="81583" x2="56167" y2="91417"/>
                        <a14:foregroundMark x1="56167" y1="91417" x2="57917" y2="91417"/>
                        <a14:foregroundMark x1="3167" y1="68167" x2="3167" y2="68167"/>
                        <a14:foregroundMark x1="37000" y1="96333" x2="37000" y2="96333"/>
                        <a14:foregroundMark x1="73000" y1="99167" x2="73000" y2="99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363200" y="2624735"/>
            <a:ext cx="7662265" cy="7662265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3630245" y="1028700"/>
            <a:ext cx="11027509" cy="1256112"/>
            <a:chOff x="0" y="0"/>
            <a:chExt cx="2904365" cy="3308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04365" cy="330828"/>
            </a:xfrm>
            <a:custGeom>
              <a:avLst/>
              <a:gdLst/>
              <a:ahLst/>
              <a:cxnLst/>
              <a:rect l="l" t="t" r="r" b="b"/>
              <a:pathLst>
                <a:path w="2904365" h="330828">
                  <a:moveTo>
                    <a:pt x="70206" y="0"/>
                  </a:moveTo>
                  <a:lnTo>
                    <a:pt x="2834159" y="0"/>
                  </a:lnTo>
                  <a:cubicBezTo>
                    <a:pt x="2872933" y="0"/>
                    <a:pt x="2904365" y="31432"/>
                    <a:pt x="2904365" y="70206"/>
                  </a:cubicBezTo>
                  <a:lnTo>
                    <a:pt x="2904365" y="260622"/>
                  </a:lnTo>
                  <a:cubicBezTo>
                    <a:pt x="2904365" y="279242"/>
                    <a:pt x="2896968" y="297099"/>
                    <a:pt x="2883802" y="310265"/>
                  </a:cubicBezTo>
                  <a:cubicBezTo>
                    <a:pt x="2870636" y="323431"/>
                    <a:pt x="2852779" y="330828"/>
                    <a:pt x="2834159" y="330828"/>
                  </a:cubicBezTo>
                  <a:lnTo>
                    <a:pt x="70206" y="330828"/>
                  </a:lnTo>
                  <a:cubicBezTo>
                    <a:pt x="51586" y="330828"/>
                    <a:pt x="33729" y="323431"/>
                    <a:pt x="20563" y="310265"/>
                  </a:cubicBezTo>
                  <a:cubicBezTo>
                    <a:pt x="7397" y="297099"/>
                    <a:pt x="0" y="279242"/>
                    <a:pt x="0" y="260622"/>
                  </a:cubicBezTo>
                  <a:lnTo>
                    <a:pt x="0" y="70206"/>
                  </a:lnTo>
                  <a:cubicBezTo>
                    <a:pt x="0" y="31432"/>
                    <a:pt x="31432" y="0"/>
                    <a:pt x="7020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6F6E9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2904365" cy="397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4482497" y="1214327"/>
            <a:ext cx="9323004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10"/>
              </a:lnSpc>
            </a:pPr>
            <a:r>
              <a:rPr lang="en-US" sz="6600" spc="987" dirty="0">
                <a:solidFill>
                  <a:srgbClr val="F6F6E9"/>
                </a:solidFill>
                <a:latin typeface="Bobby Jones"/>
              </a:rPr>
              <a:t>KESIMPULAN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0418826-3CB7-4D39-5E10-7A338C549070}"/>
              </a:ext>
            </a:extLst>
          </p:cNvPr>
          <p:cNvSpPr/>
          <p:nvPr/>
        </p:nvSpPr>
        <p:spPr>
          <a:xfrm>
            <a:off x="647700" y="2781300"/>
            <a:ext cx="10515600" cy="6934200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Bobby Jones" panose="020B0604020202020204" charset="0"/>
              </a:rPr>
              <a:t>Jika </a:t>
            </a:r>
            <a:r>
              <a:rPr lang="en-US" sz="2000" dirty="0" err="1">
                <a:latin typeface="Bobby Jones" panose="020B0604020202020204" charset="0"/>
              </a:rPr>
              <a:t>dibandingkan</a:t>
            </a:r>
            <a:r>
              <a:rPr lang="en-US" sz="2000" dirty="0">
                <a:latin typeface="Bobby Jones" panose="020B0604020202020204" charset="0"/>
              </a:rPr>
              <a:t> </a:t>
            </a:r>
            <a:r>
              <a:rPr lang="en-US" sz="2000" dirty="0" err="1">
                <a:latin typeface="Bobby Jones" panose="020B0604020202020204" charset="0"/>
              </a:rPr>
              <a:t>dengan</a:t>
            </a:r>
            <a:r>
              <a:rPr lang="en-US" sz="2000" dirty="0">
                <a:latin typeface="Bobby Jones" panose="020B0604020202020204" charset="0"/>
              </a:rPr>
              <a:t> gym premium </a:t>
            </a:r>
            <a:r>
              <a:rPr lang="en-US" sz="2000" dirty="0" err="1">
                <a:latin typeface="Bobby Jones" panose="020B0604020202020204" charset="0"/>
              </a:rPr>
              <a:t>lainnya</a:t>
            </a:r>
            <a:r>
              <a:rPr lang="en-US" sz="2000" dirty="0">
                <a:latin typeface="Bobby Jones" panose="020B0604020202020204" charset="0"/>
              </a:rPr>
              <a:t> </a:t>
            </a:r>
            <a:r>
              <a:rPr lang="en-US" sz="2000" dirty="0" err="1">
                <a:latin typeface="Bobby Jones" panose="020B0604020202020204" charset="0"/>
              </a:rPr>
              <a:t>seperti</a:t>
            </a:r>
            <a:r>
              <a:rPr lang="en-US" sz="2000" dirty="0">
                <a:latin typeface="Bobby Jones" panose="020B0604020202020204" charset="0"/>
              </a:rPr>
              <a:t> refit, </a:t>
            </a:r>
            <a:r>
              <a:rPr lang="en-US" sz="2000" dirty="0" err="1">
                <a:latin typeface="Bobby Jones" panose="020B0604020202020204" charset="0"/>
              </a:rPr>
              <a:t>fithub</a:t>
            </a:r>
            <a:r>
              <a:rPr lang="en-US" sz="2000" dirty="0">
                <a:latin typeface="Bobby Jones" panose="020B0604020202020204" charset="0"/>
              </a:rPr>
              <a:t> </a:t>
            </a:r>
            <a:r>
              <a:rPr lang="en-US" sz="2000" dirty="0" err="1">
                <a:latin typeface="Bobby Jones" panose="020B0604020202020204" charset="0"/>
              </a:rPr>
              <a:t>memiliki</a:t>
            </a:r>
            <a:r>
              <a:rPr lang="en-US" sz="2000" dirty="0">
                <a:latin typeface="Bobby Jones" panose="020B0604020202020204" charset="0"/>
              </a:rPr>
              <a:t> </a:t>
            </a:r>
            <a:r>
              <a:rPr lang="en-US" sz="2000" dirty="0" err="1">
                <a:latin typeface="Bobby Jones" panose="020B0604020202020204" charset="0"/>
              </a:rPr>
              <a:t>keunggulan</a:t>
            </a:r>
            <a:r>
              <a:rPr lang="en-US" sz="2000" dirty="0">
                <a:latin typeface="Bobby Jones" panose="020B0604020202020204" charset="0"/>
              </a:rPr>
              <a:t> </a:t>
            </a:r>
            <a:r>
              <a:rPr lang="en-US" sz="2000" dirty="0" err="1">
                <a:latin typeface="Bobby Jones" panose="020B0604020202020204" charset="0"/>
              </a:rPr>
              <a:t>dijumlah</a:t>
            </a:r>
            <a:r>
              <a:rPr lang="en-US" sz="2000" dirty="0">
                <a:latin typeface="Bobby Jones" panose="020B0604020202020204" charset="0"/>
              </a:rPr>
              <a:t> </a:t>
            </a:r>
            <a:r>
              <a:rPr lang="en-US" sz="2000" dirty="0" err="1">
                <a:latin typeface="Bobby Jones" panose="020B0604020202020204" charset="0"/>
              </a:rPr>
              <a:t>klub</a:t>
            </a:r>
            <a:r>
              <a:rPr lang="en-US" sz="2000" dirty="0">
                <a:latin typeface="Bobby Jones" panose="020B0604020202020204" charset="0"/>
              </a:rPr>
              <a:t> yang </a:t>
            </a:r>
            <a:r>
              <a:rPr lang="en-US" sz="2000" dirty="0" err="1">
                <a:latin typeface="Bobby Jones" panose="020B0604020202020204" charset="0"/>
              </a:rPr>
              <a:t>tersebar</a:t>
            </a:r>
            <a:r>
              <a:rPr lang="en-US" sz="2000" dirty="0">
                <a:latin typeface="Bobby Jones" panose="020B0604020202020204" charset="0"/>
              </a:rPr>
              <a:t> di Indonesia.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>
                <a:latin typeface="Bobby Jones" panose="020B0604020202020204" charset="0"/>
              </a:rPr>
              <a:t>Secara</a:t>
            </a:r>
            <a:r>
              <a:rPr lang="en-US" sz="2000" dirty="0">
                <a:latin typeface="Bobby Jones" panose="020B0604020202020204" charset="0"/>
              </a:rPr>
              <a:t> </a:t>
            </a:r>
            <a:r>
              <a:rPr lang="en-US" sz="2000" dirty="0" err="1">
                <a:latin typeface="Bobby Jones" panose="020B0604020202020204" charset="0"/>
              </a:rPr>
              <a:t>harga</a:t>
            </a:r>
            <a:r>
              <a:rPr lang="en-US" sz="2000" dirty="0">
                <a:latin typeface="Bobby Jones" panose="020B0604020202020204" charset="0"/>
              </a:rPr>
              <a:t> </a:t>
            </a:r>
            <a:r>
              <a:rPr lang="en-US" sz="2000" dirty="0" err="1">
                <a:latin typeface="Bobby Jones" panose="020B0604020202020204" charset="0"/>
              </a:rPr>
              <a:t>fithub</a:t>
            </a:r>
            <a:r>
              <a:rPr lang="en-US" sz="2000" dirty="0">
                <a:latin typeface="Bobby Jones" panose="020B0604020202020204" charset="0"/>
              </a:rPr>
              <a:t> </a:t>
            </a:r>
            <a:r>
              <a:rPr lang="en-US" sz="2000" dirty="0" err="1">
                <a:latin typeface="Bobby Jones" panose="020B0604020202020204" charset="0"/>
              </a:rPr>
              <a:t>lebih</a:t>
            </a:r>
            <a:r>
              <a:rPr lang="en-US" sz="2000" dirty="0">
                <a:latin typeface="Bobby Jones" panose="020B0604020202020204" charset="0"/>
              </a:rPr>
              <a:t> </a:t>
            </a:r>
            <a:r>
              <a:rPr lang="en-US" sz="2000" dirty="0" err="1">
                <a:latin typeface="Bobby Jones" panose="020B0604020202020204" charset="0"/>
              </a:rPr>
              <a:t>terjangkau</a:t>
            </a:r>
            <a:r>
              <a:rPr lang="en-US" sz="2000" dirty="0">
                <a:latin typeface="Bobby Jones" panose="020B0604020202020204" charset="0"/>
              </a:rPr>
              <a:t> </a:t>
            </a:r>
            <a:r>
              <a:rPr lang="en-US" sz="2000" dirty="0" err="1">
                <a:latin typeface="Bobby Jones" panose="020B0604020202020204" charset="0"/>
              </a:rPr>
              <a:t>jika</a:t>
            </a:r>
            <a:r>
              <a:rPr lang="en-US" sz="2000" dirty="0">
                <a:latin typeface="Bobby Jones" panose="020B0604020202020204" charset="0"/>
              </a:rPr>
              <a:t> </a:t>
            </a:r>
            <a:r>
              <a:rPr lang="en-US" sz="2000" dirty="0" err="1">
                <a:latin typeface="Bobby Jones" panose="020B0604020202020204" charset="0"/>
              </a:rPr>
              <a:t>dibandingkan</a:t>
            </a:r>
            <a:r>
              <a:rPr lang="en-US" sz="2000" dirty="0">
                <a:latin typeface="Bobby Jones" panose="020B0604020202020204" charset="0"/>
              </a:rPr>
              <a:t> mega gym </a:t>
            </a:r>
            <a:r>
              <a:rPr lang="en-US" sz="2000" dirty="0" err="1">
                <a:latin typeface="Bobby Jones" panose="020B0604020202020204" charset="0"/>
              </a:rPr>
              <a:t>seperti</a:t>
            </a:r>
            <a:r>
              <a:rPr lang="en-US" sz="2000" dirty="0">
                <a:latin typeface="Bobby Jones" panose="020B0604020202020204" charset="0"/>
              </a:rPr>
              <a:t> gold’s gym yang </a:t>
            </a:r>
            <a:r>
              <a:rPr lang="en-US" sz="2000" dirty="0" err="1">
                <a:latin typeface="Bobby Jones" panose="020B0604020202020204" charset="0"/>
              </a:rPr>
              <a:t>dibandrol</a:t>
            </a:r>
            <a:r>
              <a:rPr lang="en-US" sz="2000" dirty="0">
                <a:latin typeface="Bobby Jones" panose="020B0604020202020204" charset="0"/>
              </a:rPr>
              <a:t> ± Rp 600,000/</a:t>
            </a:r>
            <a:r>
              <a:rPr lang="en-US" sz="2000" dirty="0" err="1">
                <a:latin typeface="Bobby Jones" panose="020B0604020202020204" charset="0"/>
              </a:rPr>
              <a:t>bulan</a:t>
            </a:r>
            <a:r>
              <a:rPr lang="en-US" sz="2000" dirty="0">
                <a:latin typeface="Bobby Jones" panose="020B0604020202020204" charset="0"/>
              </a:rPr>
              <a:t> </a:t>
            </a:r>
            <a:r>
              <a:rPr lang="en-US" sz="2000" dirty="0" err="1">
                <a:latin typeface="Bobby Jones" panose="020B0604020202020204" charset="0"/>
              </a:rPr>
              <a:t>dengan</a:t>
            </a:r>
            <a:r>
              <a:rPr lang="en-US" sz="2000" dirty="0">
                <a:latin typeface="Bobby Jones" panose="020B0604020202020204" charset="0"/>
              </a:rPr>
              <a:t> </a:t>
            </a:r>
            <a:r>
              <a:rPr lang="en-US" sz="2000" dirty="0" err="1">
                <a:latin typeface="Bobby Jones" panose="020B0604020202020204" charset="0"/>
              </a:rPr>
              <a:t>fasilitas</a:t>
            </a:r>
            <a:r>
              <a:rPr lang="en-US" sz="2000" dirty="0">
                <a:latin typeface="Bobby Jones" panose="020B0604020202020204" charset="0"/>
              </a:rPr>
              <a:t> yang </a:t>
            </a:r>
            <a:r>
              <a:rPr lang="en-US" sz="2000" dirty="0" err="1">
                <a:latin typeface="Bobby Jones" panose="020B0604020202020204" charset="0"/>
              </a:rPr>
              <a:t>ditawarkan</a:t>
            </a:r>
            <a:r>
              <a:rPr lang="en-US" sz="2000" dirty="0">
                <a:latin typeface="Bobby Jones" panose="020B0604020202020204" charset="0"/>
              </a:rPr>
              <a:t> oleh </a:t>
            </a:r>
            <a:r>
              <a:rPr lang="en-US" sz="2000" dirty="0" err="1">
                <a:latin typeface="Bobby Jones" panose="020B0604020202020204" charset="0"/>
              </a:rPr>
              <a:t>fithub</a:t>
            </a:r>
            <a:endParaRPr lang="en-US" sz="2000" dirty="0">
              <a:latin typeface="Bobby Jones" panose="020B0604020202020204" charset="0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>
                <a:latin typeface="Bobby Jones" panose="020B0604020202020204" charset="0"/>
              </a:rPr>
              <a:t>Jumlah</a:t>
            </a:r>
            <a:r>
              <a:rPr lang="en-US" sz="2000" dirty="0">
                <a:latin typeface="Bobby Jones" panose="020B0604020202020204" charset="0"/>
              </a:rPr>
              <a:t> dan </a:t>
            </a:r>
            <a:r>
              <a:rPr lang="en-US" sz="2000" dirty="0" err="1">
                <a:latin typeface="Bobby Jones" panose="020B0604020202020204" charset="0"/>
              </a:rPr>
              <a:t>variasi</a:t>
            </a:r>
            <a:r>
              <a:rPr lang="en-US" sz="2000" dirty="0">
                <a:latin typeface="Bobby Jones" panose="020B0604020202020204" charset="0"/>
              </a:rPr>
              <a:t> </a:t>
            </a:r>
            <a:r>
              <a:rPr lang="en-US" sz="2000" dirty="0" err="1">
                <a:latin typeface="Bobby Jones" panose="020B0604020202020204" charset="0"/>
              </a:rPr>
              <a:t>kelas</a:t>
            </a:r>
            <a:r>
              <a:rPr lang="en-US" sz="2000" dirty="0">
                <a:latin typeface="Bobby Jones" panose="020B0604020202020204" charset="0"/>
              </a:rPr>
              <a:t> yang </a:t>
            </a:r>
            <a:r>
              <a:rPr lang="en-US" sz="2000" dirty="0" err="1">
                <a:latin typeface="Bobby Jones" panose="020B0604020202020204" charset="0"/>
              </a:rPr>
              <a:t>ditawarkan</a:t>
            </a:r>
            <a:r>
              <a:rPr lang="en-US" sz="2000" dirty="0">
                <a:latin typeface="Bobby Jones" panose="020B0604020202020204" charset="0"/>
              </a:rPr>
              <a:t> </a:t>
            </a:r>
            <a:r>
              <a:rPr lang="en-US" sz="2000" dirty="0" err="1">
                <a:latin typeface="Bobby Jones" panose="020B0604020202020204" charset="0"/>
              </a:rPr>
              <a:t>cukup</a:t>
            </a:r>
            <a:r>
              <a:rPr lang="en-US" sz="2000" dirty="0">
                <a:latin typeface="Bobby Jones" panose="020B0604020202020204" charset="0"/>
              </a:rPr>
              <a:t> </a:t>
            </a:r>
            <a:r>
              <a:rPr lang="en-US" sz="2000" dirty="0" err="1">
                <a:latin typeface="Bobby Jones" panose="020B0604020202020204" charset="0"/>
              </a:rPr>
              <a:t>banyak</a:t>
            </a:r>
            <a:r>
              <a:rPr lang="en-US" sz="2000" dirty="0">
                <a:latin typeface="Bobby Jones" panose="020B0604020202020204" charset="0"/>
              </a:rPr>
              <a:t> untuk </a:t>
            </a:r>
            <a:r>
              <a:rPr lang="en-US" sz="2000" dirty="0" err="1">
                <a:latin typeface="Bobby Jones" panose="020B0604020202020204" charset="0"/>
              </a:rPr>
              <a:t>harga</a:t>
            </a:r>
            <a:r>
              <a:rPr lang="en-US" sz="2000" dirty="0">
                <a:latin typeface="Bobby Jones" panose="020B0604020202020204" charset="0"/>
              </a:rPr>
              <a:t> </a:t>
            </a:r>
            <a:r>
              <a:rPr lang="en-US" sz="2000" dirty="0" err="1">
                <a:latin typeface="Bobby Jones" panose="020B0604020202020204" charset="0"/>
              </a:rPr>
              <a:t>dikelasnya</a:t>
            </a:r>
            <a:r>
              <a:rPr lang="en-US" sz="2000" dirty="0">
                <a:latin typeface="Bobby Jones" panose="020B0604020202020204" charset="0"/>
              </a:rPr>
              <a:t> </a:t>
            </a:r>
            <a:r>
              <a:rPr lang="en-US" sz="2000" dirty="0" err="1">
                <a:latin typeface="Bobby Jones" panose="020B0604020202020204" charset="0"/>
              </a:rPr>
              <a:t>dapat</a:t>
            </a:r>
            <a:r>
              <a:rPr lang="en-US" sz="2000" dirty="0">
                <a:latin typeface="Bobby Jones" panose="020B0604020202020204" charset="0"/>
              </a:rPr>
              <a:t> </a:t>
            </a:r>
            <a:r>
              <a:rPr lang="en-US" sz="2000" dirty="0" err="1">
                <a:latin typeface="Bobby Jones" panose="020B0604020202020204" charset="0"/>
              </a:rPr>
              <a:t>dibilang</a:t>
            </a:r>
            <a:r>
              <a:rPr lang="en-US" sz="2000" dirty="0">
                <a:latin typeface="Bobby Jones" panose="020B0604020202020204" charset="0"/>
              </a:rPr>
              <a:t> sangat </a:t>
            </a:r>
            <a:r>
              <a:rPr lang="en-US" sz="2000" dirty="0" err="1">
                <a:latin typeface="Bobby Jones" panose="020B0604020202020204" charset="0"/>
              </a:rPr>
              <a:t>baik</a:t>
            </a:r>
            <a:r>
              <a:rPr lang="en-US" sz="2000" dirty="0">
                <a:latin typeface="Bobby Jones" panose="020B060402020202020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>
                <a:latin typeface="Bobby Jones" panose="020B0604020202020204" charset="0"/>
              </a:rPr>
              <a:t>Variasi</a:t>
            </a:r>
            <a:r>
              <a:rPr lang="en-US" sz="2000" dirty="0">
                <a:latin typeface="Bobby Jones" panose="020B0604020202020204" charset="0"/>
              </a:rPr>
              <a:t> </a:t>
            </a:r>
            <a:r>
              <a:rPr lang="en-US" sz="2000" dirty="0" err="1">
                <a:latin typeface="Bobby Jones" panose="020B0604020202020204" charset="0"/>
              </a:rPr>
              <a:t>alat</a:t>
            </a:r>
            <a:r>
              <a:rPr lang="en-US" sz="2000" dirty="0">
                <a:latin typeface="Bobby Jones" panose="020B0604020202020204" charset="0"/>
              </a:rPr>
              <a:t> untuk Latihan </a:t>
            </a:r>
            <a:r>
              <a:rPr lang="en-US" sz="2000" dirty="0" err="1">
                <a:latin typeface="Bobby Jones" panose="020B0604020202020204" charset="0"/>
              </a:rPr>
              <a:t>berat</a:t>
            </a:r>
            <a:r>
              <a:rPr lang="en-US" sz="2000" dirty="0">
                <a:latin typeface="Bobby Jones" panose="020B0604020202020204" charset="0"/>
              </a:rPr>
              <a:t> </a:t>
            </a:r>
            <a:r>
              <a:rPr lang="en-US" sz="2000" dirty="0" err="1">
                <a:latin typeface="Bobby Jones" panose="020B0604020202020204" charset="0"/>
              </a:rPr>
              <a:t>cukup</a:t>
            </a:r>
            <a:r>
              <a:rPr lang="en-US" sz="2000" dirty="0">
                <a:latin typeface="Bobby Jones" panose="020B0604020202020204" charset="0"/>
              </a:rPr>
              <a:t> </a:t>
            </a:r>
            <a:r>
              <a:rPr lang="en-US" sz="2000" dirty="0" err="1">
                <a:latin typeface="Bobby Jones" panose="020B0604020202020204" charset="0"/>
              </a:rPr>
              <a:t>bervariasi</a:t>
            </a:r>
            <a:r>
              <a:rPr lang="en-US" sz="2000" dirty="0">
                <a:latin typeface="Bobby Jones" panose="020B0604020202020204" charset="0"/>
              </a:rPr>
              <a:t>, </a:t>
            </a:r>
            <a:r>
              <a:rPr lang="en-US" sz="2000" dirty="0" err="1">
                <a:latin typeface="Bobby Jones" panose="020B0604020202020204" charset="0"/>
              </a:rPr>
              <a:t>namun</a:t>
            </a:r>
            <a:r>
              <a:rPr lang="en-US" sz="2000" dirty="0">
                <a:latin typeface="Bobby Jones" panose="020B0604020202020204" charset="0"/>
              </a:rPr>
              <a:t> </a:t>
            </a:r>
            <a:r>
              <a:rPr lang="en-US" sz="2000" dirty="0" err="1">
                <a:latin typeface="Bobby Jones" panose="020B0604020202020204" charset="0"/>
              </a:rPr>
              <a:t>jika</a:t>
            </a:r>
            <a:r>
              <a:rPr lang="en-US" sz="2000" dirty="0">
                <a:latin typeface="Bobby Jones" panose="020B0604020202020204" charset="0"/>
              </a:rPr>
              <a:t> </a:t>
            </a:r>
            <a:r>
              <a:rPr lang="en-US" sz="2000" dirty="0" err="1">
                <a:latin typeface="Bobby Jones" panose="020B0604020202020204" charset="0"/>
              </a:rPr>
              <a:t>dibandingkan</a:t>
            </a:r>
            <a:r>
              <a:rPr lang="en-US" sz="2000" dirty="0">
                <a:latin typeface="Bobby Jones" panose="020B0604020202020204" charset="0"/>
              </a:rPr>
              <a:t> yang </a:t>
            </a:r>
            <a:r>
              <a:rPr lang="en-US" sz="2000" dirty="0" err="1">
                <a:latin typeface="Bobby Jones" panose="020B0604020202020204" charset="0"/>
              </a:rPr>
              <a:t>dimiliki</a:t>
            </a:r>
            <a:r>
              <a:rPr lang="en-US" sz="2000" dirty="0">
                <a:latin typeface="Bobby Jones" panose="020B0604020202020204" charset="0"/>
              </a:rPr>
              <a:t> oleh mega gym bisa </a:t>
            </a:r>
            <a:r>
              <a:rPr lang="en-US" sz="2000" dirty="0" err="1">
                <a:latin typeface="Bobby Jones" panose="020B0604020202020204" charset="0"/>
              </a:rPr>
              <a:t>dikatakan</a:t>
            </a:r>
            <a:r>
              <a:rPr lang="en-US" sz="2000" dirty="0">
                <a:latin typeface="Bobby Jones" panose="020B0604020202020204" charset="0"/>
              </a:rPr>
              <a:t> </a:t>
            </a:r>
            <a:r>
              <a:rPr lang="en-US" sz="2000" dirty="0" err="1">
                <a:latin typeface="Bobby Jones" panose="020B0604020202020204" charset="0"/>
              </a:rPr>
              <a:t>kurang</a:t>
            </a:r>
            <a:r>
              <a:rPr lang="en-US" sz="2000" dirty="0">
                <a:latin typeface="Bobby Jones" panose="020B0604020202020204" charset="0"/>
              </a:rPr>
              <a:t> </a:t>
            </a:r>
            <a:r>
              <a:rPr lang="en-US" sz="2000" dirty="0" err="1">
                <a:latin typeface="Bobby Jones" panose="020B0604020202020204" charset="0"/>
              </a:rPr>
              <a:t>bervariasi</a:t>
            </a:r>
            <a:r>
              <a:rPr lang="en-US" sz="2000" dirty="0">
                <a:latin typeface="Bobby Jones" panose="020B060402020202020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D" sz="2000" dirty="0">
                <a:latin typeface="Bobby Jones" panose="020B0604020202020204" charset="0"/>
              </a:rPr>
              <a:t>Jika </a:t>
            </a:r>
            <a:r>
              <a:rPr lang="en-ID" sz="2000" dirty="0" err="1">
                <a:latin typeface="Bobby Jones" panose="020B0604020202020204" charset="0"/>
              </a:rPr>
              <a:t>dibandingkan</a:t>
            </a:r>
            <a:r>
              <a:rPr lang="en-ID" sz="2000" dirty="0">
                <a:latin typeface="Bobby Jones" panose="020B0604020202020204" charset="0"/>
              </a:rPr>
              <a:t> </a:t>
            </a:r>
            <a:r>
              <a:rPr lang="en-ID" sz="2000" dirty="0" err="1">
                <a:latin typeface="Bobby Jones" panose="020B0604020202020204" charset="0"/>
              </a:rPr>
              <a:t>dengan</a:t>
            </a:r>
            <a:r>
              <a:rPr lang="en-ID" sz="2000" dirty="0">
                <a:latin typeface="Bobby Jones" panose="020B0604020202020204" charset="0"/>
              </a:rPr>
              <a:t> gym Tingkat </a:t>
            </a:r>
            <a:r>
              <a:rPr lang="en-ID" sz="2000" dirty="0" err="1">
                <a:latin typeface="Bobby Jones" panose="020B0604020202020204" charset="0"/>
              </a:rPr>
              <a:t>kecil</a:t>
            </a:r>
            <a:r>
              <a:rPr lang="en-ID" sz="2000" dirty="0">
                <a:latin typeface="Bobby Jones" panose="020B0604020202020204" charset="0"/>
              </a:rPr>
              <a:t>, </a:t>
            </a:r>
            <a:r>
              <a:rPr lang="en-ID" sz="2000" dirty="0" err="1">
                <a:latin typeface="Bobby Jones" panose="020B0604020202020204" charset="0"/>
              </a:rPr>
              <a:t>fasilitas</a:t>
            </a:r>
            <a:r>
              <a:rPr lang="en-ID" sz="2000" dirty="0">
                <a:latin typeface="Bobby Jones" panose="020B0604020202020204" charset="0"/>
              </a:rPr>
              <a:t> </a:t>
            </a:r>
            <a:r>
              <a:rPr lang="en-ID" sz="2000" dirty="0" err="1">
                <a:latin typeface="Bobby Jones" panose="020B0604020202020204" charset="0"/>
              </a:rPr>
              <a:t>seperti</a:t>
            </a:r>
            <a:r>
              <a:rPr lang="en-ID" sz="2000" dirty="0">
                <a:latin typeface="Bobby Jones" panose="020B0604020202020204" charset="0"/>
              </a:rPr>
              <a:t> </a:t>
            </a:r>
            <a:r>
              <a:rPr lang="en-ID" sz="2000" dirty="0" err="1">
                <a:latin typeface="Bobby Jones" panose="020B0604020202020204" charset="0"/>
              </a:rPr>
              <a:t>kamar</a:t>
            </a:r>
            <a:r>
              <a:rPr lang="en-ID" sz="2000" dirty="0">
                <a:latin typeface="Bobby Jones" panose="020B0604020202020204" charset="0"/>
              </a:rPr>
              <a:t> mandi, shower room, dan locker </a:t>
            </a:r>
            <a:r>
              <a:rPr lang="en-ID" sz="2000" dirty="0" err="1">
                <a:latin typeface="Bobby Jones" panose="020B0604020202020204" charset="0"/>
              </a:rPr>
              <a:t>sudah</a:t>
            </a:r>
            <a:r>
              <a:rPr lang="en-ID" sz="2000" dirty="0">
                <a:latin typeface="Bobby Jones" panose="020B0604020202020204" charset="0"/>
              </a:rPr>
              <a:t> </a:t>
            </a:r>
            <a:r>
              <a:rPr lang="en-ID" sz="2000" dirty="0" err="1">
                <a:latin typeface="Bobby Jones" panose="020B0604020202020204" charset="0"/>
              </a:rPr>
              <a:t>menjadi</a:t>
            </a:r>
            <a:r>
              <a:rPr lang="en-ID" sz="2000" dirty="0">
                <a:latin typeface="Bobby Jones" panose="020B0604020202020204" charset="0"/>
              </a:rPr>
              <a:t> </a:t>
            </a:r>
            <a:r>
              <a:rPr lang="en-ID" sz="2000" dirty="0" err="1">
                <a:latin typeface="Bobby Jones" panose="020B0604020202020204" charset="0"/>
              </a:rPr>
              <a:t>keunggulan</a:t>
            </a:r>
            <a:r>
              <a:rPr lang="en-ID" sz="2000" dirty="0">
                <a:latin typeface="Bobby Jones" panose="020B0604020202020204" charset="0"/>
              </a:rPr>
              <a:t> </a:t>
            </a:r>
            <a:r>
              <a:rPr lang="en-ID" sz="2000" dirty="0" err="1">
                <a:latin typeface="Bobby Jones" panose="020B0604020202020204" charset="0"/>
              </a:rPr>
              <a:t>bagi</a:t>
            </a:r>
            <a:r>
              <a:rPr lang="en-ID" sz="2000" dirty="0">
                <a:latin typeface="Bobby Jones" panose="020B0604020202020204" charset="0"/>
              </a:rPr>
              <a:t> </a:t>
            </a:r>
            <a:r>
              <a:rPr lang="en-ID" sz="2000" dirty="0" err="1">
                <a:latin typeface="Bobby Jones" panose="020B0604020202020204" charset="0"/>
              </a:rPr>
              <a:t>fithub</a:t>
            </a:r>
            <a:r>
              <a:rPr lang="en-ID" sz="2000" dirty="0">
                <a:latin typeface="Bobby Jones" panose="020B060402020202020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D" sz="2000" dirty="0">
                <a:latin typeface="Bobby Jones" panose="020B0604020202020204" charset="0"/>
              </a:rPr>
              <a:t>Harga personal trainer yang </a:t>
            </a:r>
            <a:r>
              <a:rPr lang="en-ID" sz="2000" dirty="0" err="1">
                <a:latin typeface="Bobby Jones" panose="020B0604020202020204" charset="0"/>
              </a:rPr>
              <a:t>ditawarkan</a:t>
            </a:r>
            <a:r>
              <a:rPr lang="en-ID" sz="2000" dirty="0">
                <a:latin typeface="Bobby Jones" panose="020B0604020202020204" charset="0"/>
              </a:rPr>
              <a:t> </a:t>
            </a:r>
            <a:r>
              <a:rPr lang="en-ID" sz="2000" dirty="0" err="1">
                <a:latin typeface="Bobby Jones" panose="020B0604020202020204" charset="0"/>
              </a:rPr>
              <a:t>lebih</a:t>
            </a:r>
            <a:r>
              <a:rPr lang="en-ID" sz="2000" dirty="0">
                <a:latin typeface="Bobby Jones" panose="020B0604020202020204" charset="0"/>
              </a:rPr>
              <a:t> </a:t>
            </a:r>
            <a:r>
              <a:rPr lang="en-ID" sz="2000" dirty="0" err="1">
                <a:latin typeface="Bobby Jones" panose="020B0604020202020204" charset="0"/>
              </a:rPr>
              <a:t>banyak</a:t>
            </a:r>
            <a:r>
              <a:rPr lang="en-ID" sz="2000" dirty="0">
                <a:latin typeface="Bobby Jones" panose="020B0604020202020204" charset="0"/>
              </a:rPr>
              <a:t> </a:t>
            </a:r>
            <a:r>
              <a:rPr lang="en-ID" sz="2000" dirty="0" err="1">
                <a:latin typeface="Bobby Jones" panose="020B0604020202020204" charset="0"/>
              </a:rPr>
              <a:t>variasi</a:t>
            </a:r>
            <a:r>
              <a:rPr lang="en-ID" sz="2000" dirty="0">
                <a:latin typeface="Bobby Jones" panose="020B0604020202020204" charset="0"/>
              </a:rPr>
              <a:t> dan </a:t>
            </a:r>
            <a:r>
              <a:rPr lang="en-ID" sz="2000" dirty="0" err="1">
                <a:latin typeface="Bobby Jones" panose="020B0604020202020204" charset="0"/>
              </a:rPr>
              <a:t>harga</a:t>
            </a:r>
            <a:r>
              <a:rPr lang="en-ID" sz="2000" dirty="0">
                <a:latin typeface="Bobby Jones" panose="020B0604020202020204" charset="0"/>
              </a:rPr>
              <a:t> </a:t>
            </a:r>
            <a:r>
              <a:rPr lang="en-ID" sz="2000" dirty="0" err="1">
                <a:latin typeface="Bobby Jones" panose="020B0604020202020204" charset="0"/>
              </a:rPr>
              <a:t>lebih</a:t>
            </a:r>
            <a:r>
              <a:rPr lang="en-ID" sz="2000" dirty="0">
                <a:latin typeface="Bobby Jones" panose="020B0604020202020204" charset="0"/>
              </a:rPr>
              <a:t> </a:t>
            </a:r>
            <a:r>
              <a:rPr lang="en-ID" sz="2000" dirty="0" err="1">
                <a:latin typeface="Bobby Jones" panose="020B0604020202020204" charset="0"/>
              </a:rPr>
              <a:t>terjangkau</a:t>
            </a:r>
            <a:r>
              <a:rPr lang="en-ID" sz="2000" dirty="0">
                <a:latin typeface="Bobby Jones" panose="020B0604020202020204" charset="0"/>
              </a:rPr>
              <a:t> </a:t>
            </a:r>
            <a:r>
              <a:rPr lang="en-ID" sz="2000" dirty="0" err="1">
                <a:latin typeface="Bobby Jones" panose="020B0604020202020204" charset="0"/>
              </a:rPr>
              <a:t>jika</a:t>
            </a:r>
            <a:r>
              <a:rPr lang="en-ID" sz="2000" dirty="0">
                <a:latin typeface="Bobby Jones" panose="020B0604020202020204" charset="0"/>
              </a:rPr>
              <a:t> </a:t>
            </a:r>
            <a:r>
              <a:rPr lang="en-ID" sz="2000" dirty="0" err="1">
                <a:latin typeface="Bobby Jones" panose="020B0604020202020204" charset="0"/>
              </a:rPr>
              <a:t>dibandingkan</a:t>
            </a:r>
            <a:r>
              <a:rPr lang="en-ID" sz="2000" dirty="0">
                <a:latin typeface="Bobby Jones" panose="020B0604020202020204" charset="0"/>
              </a:rPr>
              <a:t> </a:t>
            </a:r>
            <a:r>
              <a:rPr lang="en-ID" sz="2000" dirty="0" err="1">
                <a:latin typeface="Bobby Jones" panose="020B0604020202020204" charset="0"/>
              </a:rPr>
              <a:t>dengan</a:t>
            </a:r>
            <a:r>
              <a:rPr lang="en-ID" sz="2000" dirty="0">
                <a:latin typeface="Bobby Jones" panose="020B0604020202020204" charset="0"/>
              </a:rPr>
              <a:t> yang </a:t>
            </a:r>
            <a:r>
              <a:rPr lang="en-ID" sz="2000" dirty="0" err="1">
                <a:latin typeface="Bobby Jones" panose="020B0604020202020204" charset="0"/>
              </a:rPr>
              <a:t>ditawarkan</a:t>
            </a:r>
            <a:r>
              <a:rPr lang="en-ID" sz="2000" dirty="0">
                <a:latin typeface="Bobby Jones" panose="020B0604020202020204" charset="0"/>
              </a:rPr>
              <a:t> mega gym.</a:t>
            </a:r>
          </a:p>
        </p:txBody>
      </p:sp>
      <p:sp>
        <p:nvSpPr>
          <p:cNvPr id="11" name="Freeform 15">
            <a:extLst>
              <a:ext uri="{FF2B5EF4-FFF2-40B4-BE49-F238E27FC236}">
                <a16:creationId xmlns:a16="http://schemas.microsoft.com/office/drawing/2014/main" id="{0064CC0F-B148-0365-4F38-7C4437EFAA18}"/>
              </a:ext>
            </a:extLst>
          </p:cNvPr>
          <p:cNvSpPr/>
          <p:nvPr/>
        </p:nvSpPr>
        <p:spPr>
          <a:xfrm>
            <a:off x="861211" y="335374"/>
            <a:ext cx="1949438" cy="1949438"/>
          </a:xfrm>
          <a:custGeom>
            <a:avLst/>
            <a:gdLst/>
            <a:ahLst/>
            <a:cxnLst/>
            <a:rect l="l" t="t" r="r" b="b"/>
            <a:pathLst>
              <a:path w="1949438" h="1949438">
                <a:moveTo>
                  <a:pt x="0" y="0"/>
                </a:moveTo>
                <a:lnTo>
                  <a:pt x="1949438" y="0"/>
                </a:lnTo>
                <a:lnTo>
                  <a:pt x="1949438" y="1949439"/>
                </a:lnTo>
                <a:lnTo>
                  <a:pt x="0" y="19494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94725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71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75359" y="2745320"/>
            <a:ext cx="9537283" cy="9651173"/>
          </a:xfrm>
          <a:custGeom>
            <a:avLst/>
            <a:gdLst/>
            <a:ahLst/>
            <a:cxnLst/>
            <a:rect l="l" t="t" r="r" b="b"/>
            <a:pathLst>
              <a:path w="9537283" h="9651173">
                <a:moveTo>
                  <a:pt x="0" y="0"/>
                </a:moveTo>
                <a:lnTo>
                  <a:pt x="9537282" y="0"/>
                </a:lnTo>
                <a:lnTo>
                  <a:pt x="9537282" y="9651173"/>
                </a:lnTo>
                <a:lnTo>
                  <a:pt x="0" y="96511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TextBox 3"/>
          <p:cNvSpPr txBox="1"/>
          <p:nvPr/>
        </p:nvSpPr>
        <p:spPr>
          <a:xfrm rot="185363">
            <a:off x="4664909" y="3257105"/>
            <a:ext cx="8960175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6000" spc="422" dirty="0">
                <a:solidFill>
                  <a:srgbClr val="F6F6E9"/>
                </a:solidFill>
                <a:latin typeface="Bobby Jones"/>
              </a:rPr>
              <a:t>Going to the gym is great for your body</a:t>
            </a:r>
          </a:p>
        </p:txBody>
      </p:sp>
      <p:sp>
        <p:nvSpPr>
          <p:cNvPr id="4" name="TextBox 4"/>
          <p:cNvSpPr txBox="1"/>
          <p:nvPr/>
        </p:nvSpPr>
        <p:spPr>
          <a:xfrm rot="-108470">
            <a:off x="5667690" y="5770119"/>
            <a:ext cx="8348269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6000" spc="452" dirty="0">
                <a:solidFill>
                  <a:srgbClr val="F6F6E9"/>
                </a:solidFill>
                <a:latin typeface="Bobby Jones"/>
              </a:rPr>
              <a:t>But it’s also great for your mind</a:t>
            </a:r>
          </a:p>
        </p:txBody>
      </p:sp>
      <p:sp>
        <p:nvSpPr>
          <p:cNvPr id="5" name="Freeform 5"/>
          <p:cNvSpPr/>
          <p:nvPr/>
        </p:nvSpPr>
        <p:spPr>
          <a:xfrm rot="-1174850">
            <a:off x="2596525" y="4483561"/>
            <a:ext cx="3710660" cy="3015754"/>
          </a:xfrm>
          <a:custGeom>
            <a:avLst/>
            <a:gdLst/>
            <a:ahLst/>
            <a:cxnLst/>
            <a:rect l="l" t="t" r="r" b="b"/>
            <a:pathLst>
              <a:path w="3710660" h="3015754">
                <a:moveTo>
                  <a:pt x="0" y="0"/>
                </a:moveTo>
                <a:lnTo>
                  <a:pt x="3710660" y="0"/>
                </a:lnTo>
                <a:lnTo>
                  <a:pt x="3710660" y="3015755"/>
                </a:lnTo>
                <a:lnTo>
                  <a:pt x="0" y="3015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 rot="-2394912">
            <a:off x="314352" y="7083392"/>
            <a:ext cx="3267808" cy="5651869"/>
          </a:xfrm>
          <a:custGeom>
            <a:avLst/>
            <a:gdLst/>
            <a:ahLst/>
            <a:cxnLst/>
            <a:rect l="l" t="t" r="r" b="b"/>
            <a:pathLst>
              <a:path w="3267808" h="5651869">
                <a:moveTo>
                  <a:pt x="0" y="0"/>
                </a:moveTo>
                <a:lnTo>
                  <a:pt x="3267808" y="0"/>
                </a:lnTo>
                <a:lnTo>
                  <a:pt x="3267808" y="5651869"/>
                </a:lnTo>
                <a:lnTo>
                  <a:pt x="0" y="56518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>
            <a:off x="14094318" y="2615069"/>
            <a:ext cx="4410504" cy="3624632"/>
          </a:xfrm>
          <a:custGeom>
            <a:avLst/>
            <a:gdLst/>
            <a:ahLst/>
            <a:cxnLst/>
            <a:rect l="l" t="t" r="r" b="b"/>
            <a:pathLst>
              <a:path w="4410504" h="3624632">
                <a:moveTo>
                  <a:pt x="0" y="0"/>
                </a:moveTo>
                <a:lnTo>
                  <a:pt x="4410504" y="0"/>
                </a:lnTo>
                <a:lnTo>
                  <a:pt x="4410504" y="3624632"/>
                </a:lnTo>
                <a:lnTo>
                  <a:pt x="0" y="36246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9" name="Freeform 9"/>
          <p:cNvSpPr/>
          <p:nvPr/>
        </p:nvSpPr>
        <p:spPr>
          <a:xfrm>
            <a:off x="94836" y="1338136"/>
            <a:ext cx="3215086" cy="5722646"/>
          </a:xfrm>
          <a:custGeom>
            <a:avLst/>
            <a:gdLst/>
            <a:ahLst/>
            <a:cxnLst/>
            <a:rect l="l" t="t" r="r" b="b"/>
            <a:pathLst>
              <a:path w="3215086" h="5722646">
                <a:moveTo>
                  <a:pt x="0" y="0"/>
                </a:moveTo>
                <a:lnTo>
                  <a:pt x="3215086" y="0"/>
                </a:lnTo>
                <a:lnTo>
                  <a:pt x="3215086" y="5722645"/>
                </a:lnTo>
                <a:lnTo>
                  <a:pt x="0" y="57226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 rot="-821563">
            <a:off x="420167" y="831253"/>
            <a:ext cx="1098921" cy="3284819"/>
          </a:xfrm>
          <a:custGeom>
            <a:avLst/>
            <a:gdLst/>
            <a:ahLst/>
            <a:cxnLst/>
            <a:rect l="l" t="t" r="r" b="b"/>
            <a:pathLst>
              <a:path w="1098921" h="3284819">
                <a:moveTo>
                  <a:pt x="0" y="0"/>
                </a:moveTo>
                <a:lnTo>
                  <a:pt x="1098922" y="0"/>
                </a:lnTo>
                <a:lnTo>
                  <a:pt x="1098922" y="3284819"/>
                </a:lnTo>
                <a:lnTo>
                  <a:pt x="0" y="32848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>
            <a:off x="14173383" y="-669638"/>
            <a:ext cx="3346659" cy="3414958"/>
          </a:xfrm>
          <a:custGeom>
            <a:avLst/>
            <a:gdLst/>
            <a:ahLst/>
            <a:cxnLst/>
            <a:rect l="l" t="t" r="r" b="b"/>
            <a:pathLst>
              <a:path w="3346659" h="3414958">
                <a:moveTo>
                  <a:pt x="0" y="0"/>
                </a:moveTo>
                <a:lnTo>
                  <a:pt x="3346659" y="0"/>
                </a:lnTo>
                <a:lnTo>
                  <a:pt x="3346659" y="3414958"/>
                </a:lnTo>
                <a:lnTo>
                  <a:pt x="0" y="34149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TextBox 12"/>
          <p:cNvSpPr txBox="1"/>
          <p:nvPr/>
        </p:nvSpPr>
        <p:spPr>
          <a:xfrm>
            <a:off x="2149430" y="838200"/>
            <a:ext cx="13989140" cy="1336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10"/>
              </a:lnSpc>
            </a:pPr>
            <a:r>
              <a:rPr lang="en-US" sz="8150" dirty="0">
                <a:solidFill>
                  <a:srgbClr val="F6F6E9"/>
                </a:solidFill>
                <a:latin typeface="Bobby Jones"/>
              </a:rPr>
              <a:t>THANK YOU!</a:t>
            </a:r>
          </a:p>
        </p:txBody>
      </p:sp>
      <p:pic>
        <p:nvPicPr>
          <p:cNvPr id="14" name="Picture 13" descr="A person in a suit with his arms crossed&#10;&#10;Description automatically generated">
            <a:extLst>
              <a:ext uri="{FF2B5EF4-FFF2-40B4-BE49-F238E27FC236}">
                <a16:creationId xmlns:a16="http://schemas.microsoft.com/office/drawing/2014/main" id="{51741FF3-7D6E-BBB6-0D87-649583F2132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11341933" y="5383084"/>
            <a:ext cx="6653987" cy="49904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7871340-CB01-24A0-4419-2BAE6DAE7A82}"/>
              </a:ext>
            </a:extLst>
          </p:cNvPr>
          <p:cNvSpPr txBox="1"/>
          <p:nvPr/>
        </p:nvSpPr>
        <p:spPr>
          <a:xfrm>
            <a:off x="2642413" y="10019690"/>
            <a:ext cx="130031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900">
                <a:hlinkClick r:id="rId17" tooltip="https://www.pngall.com/arnold-schwarzenegger-png/"/>
              </a:rPr>
              <a:t>This Photo</a:t>
            </a:r>
            <a:r>
              <a:rPr lang="en-ID" sz="900"/>
              <a:t> by Unknown Author is licensed under </a:t>
            </a:r>
            <a:r>
              <a:rPr lang="en-ID" sz="900">
                <a:hlinkClick r:id="rId18" tooltip="https://creativecommons.org/licenses/by-nc/3.0/"/>
              </a:rPr>
              <a:t>CC BY-NC</a:t>
            </a:r>
            <a:endParaRPr lang="en-ID" sz="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71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group of people in black clothes&#10;&#10;Description automatically generated">
            <a:extLst>
              <a:ext uri="{FF2B5EF4-FFF2-40B4-BE49-F238E27FC236}">
                <a16:creationId xmlns:a16="http://schemas.microsoft.com/office/drawing/2014/main" id="{DDC4097E-4B3D-3C6D-E4DE-8C2D344E3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25" b="96250" l="10000" r="90000">
                        <a14:foregroundMark x1="28083" y1="85500" x2="28083" y2="85500"/>
                        <a14:foregroundMark x1="28000" y1="86875" x2="28000" y2="86875"/>
                        <a14:foregroundMark x1="26583" y1="88625" x2="26583" y2="88625"/>
                        <a14:foregroundMark x1="41083" y1="86125" x2="41083" y2="86125"/>
                        <a14:foregroundMark x1="44000" y1="96250" x2="44000" y2="96250"/>
                        <a14:foregroundMark x1="77833" y1="79750" x2="77833" y2="79750"/>
                        <a14:foregroundMark x1="85250" y1="80750" x2="85250" y2="80750"/>
                        <a14:foregroundMark x1="85250" y1="80750" x2="85250" y2="80750"/>
                        <a14:foregroundMark x1="84667" y1="79750" x2="84667" y2="79750"/>
                        <a14:foregroundMark x1="84667" y1="79750" x2="85833" y2="81125"/>
                        <a14:foregroundMark x1="84917" y1="79000" x2="84917" y2="79000"/>
                        <a14:foregroundMark x1="86667" y1="81750" x2="86667" y2="81750"/>
                        <a14:foregroundMark x1="63833" y1="76250" x2="63833" y2="76250"/>
                        <a14:foregroundMark x1="62750" y1="75250" x2="62750" y2="75250"/>
                        <a14:foregroundMark x1="63000" y1="72625" x2="63667" y2="79375"/>
                        <a14:foregroundMark x1="64500" y1="80125" x2="64500" y2="80125"/>
                        <a14:foregroundMark x1="64167" y1="78875" x2="64167" y2="78875"/>
                        <a14:foregroundMark x1="57667" y1="78625" x2="57667" y2="78625"/>
                        <a14:foregroundMark x1="10833" y1="38500" x2="10833" y2="38500"/>
                        <a14:foregroundMark x1="51500" y1="9625" x2="51500" y2="9625"/>
                        <a14:foregroundMark x1="73917" y1="87375" x2="73917" y2="87375"/>
                        <a14:foregroundMark x1="74000" y1="88875" x2="74000" y2="88875"/>
                        <a14:foregroundMark x1="75083" y1="88250" x2="75083" y2="88250"/>
                        <a14:foregroundMark x1="66083" y1="88375" x2="66083" y2="88375"/>
                        <a14:backgroundMark x1="23250" y1="21250" x2="26667" y2="23875"/>
                        <a14:backgroundMark x1="25417" y1="44375" x2="25167" y2="52875"/>
                        <a14:backgroundMark x1="40917" y1="20750" x2="40917" y2="20750"/>
                        <a14:backgroundMark x1="42583" y1="21250" x2="42583" y2="21250"/>
                        <a14:backgroundMark x1="40917" y1="49125" x2="40917" y2="49125"/>
                        <a14:backgroundMark x1="33917" y1="59250" x2="33917" y2="59250"/>
                        <a14:backgroundMark x1="60917" y1="26000" x2="60917" y2="26000"/>
                        <a14:backgroundMark x1="55083" y1="22375" x2="55083" y2="22375"/>
                        <a14:backgroundMark x1="55667" y1="24875" x2="55667" y2="24875"/>
                        <a14:backgroundMark x1="64917" y1="48375" x2="64917" y2="48375"/>
                        <a14:backgroundMark x1="62833" y1="43250" x2="62833" y2="43250"/>
                        <a14:backgroundMark x1="55917" y1="44375" x2="55917" y2="44375"/>
                        <a14:backgroundMark x1="56417" y1="43875" x2="56417" y2="43875"/>
                        <a14:backgroundMark x1="56417" y1="48250" x2="56417" y2="48250"/>
                        <a14:backgroundMark x1="77583" y1="24875" x2="77583" y2="24875"/>
                        <a14:backgroundMark x1="78167" y1="39375" x2="78167" y2="39375"/>
                        <a14:backgroundMark x1="86167" y1="39000" x2="86167" y2="39000"/>
                        <a14:backgroundMark x1="74500" y1="37500" x2="74500" y2="37500"/>
                        <a14:backgroundMark x1="75833" y1="45625" x2="75833" y2="45625"/>
                        <a14:backgroundMark x1="70083" y1="58500" x2="70083" y2="58500"/>
                        <a14:backgroundMark x1="76167" y1="61500" x2="76167" y2="61500"/>
                        <a14:backgroundMark x1="64833" y1="62000" x2="64833" y2="62000"/>
                        <a14:backgroundMark x1="60000" y1="62125" x2="60000" y2="62125"/>
                        <a14:backgroundMark x1="60000" y1="62000" x2="60000" y2="62000"/>
                        <a14:backgroundMark x1="60000" y1="60250" x2="60000" y2="60250"/>
                        <a14:backgroundMark x1="60000" y1="60250" x2="60000" y2="57625"/>
                        <a14:backgroundMark x1="60000" y1="57625" x2="60000" y2="57625"/>
                        <a14:backgroundMark x1="21833" y1="39000" x2="21833" y2="39000"/>
                        <a14:backgroundMark x1="12083" y1="39250" x2="12083" y2="39250"/>
                        <a14:backgroundMark x1="42583" y1="24125" x2="42583" y2="24125"/>
                        <a14:backgroundMark x1="86500" y1="38500" x2="86500" y2="38500"/>
                        <a14:backgroundMark x1="86667" y1="39750" x2="86667" y2="39750"/>
                        <a14:backgroundMark x1="85833" y1="36625" x2="85833" y2="36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242268" y="394352"/>
            <a:ext cx="15163800" cy="101092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028700" y="3152798"/>
            <a:ext cx="814489" cy="81448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6F6E9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4519737"/>
            <a:ext cx="814489" cy="81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6F6E9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5886676"/>
            <a:ext cx="814489" cy="81448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6F6E9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6481967" y="589705"/>
            <a:ext cx="1615892" cy="1525089"/>
          </a:xfrm>
          <a:custGeom>
            <a:avLst/>
            <a:gdLst/>
            <a:ahLst/>
            <a:cxnLst/>
            <a:rect l="l" t="t" r="r" b="b"/>
            <a:pathLst>
              <a:path w="1949438" h="1949438">
                <a:moveTo>
                  <a:pt x="0" y="0"/>
                </a:moveTo>
                <a:lnTo>
                  <a:pt x="1949438" y="0"/>
                </a:lnTo>
                <a:lnTo>
                  <a:pt x="1949438" y="1949439"/>
                </a:lnTo>
                <a:lnTo>
                  <a:pt x="0" y="19494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19" name="TextBox 19"/>
          <p:cNvSpPr txBox="1"/>
          <p:nvPr/>
        </p:nvSpPr>
        <p:spPr>
          <a:xfrm>
            <a:off x="1028700" y="869382"/>
            <a:ext cx="12522427" cy="1732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838"/>
              </a:lnSpc>
            </a:pPr>
            <a:r>
              <a:rPr lang="en-US" sz="9884" dirty="0">
                <a:solidFill>
                  <a:srgbClr val="F6F6E9"/>
                </a:solidFill>
                <a:latin typeface="Bobby Jones"/>
              </a:rPr>
              <a:t>INFORMASI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00547" y="3280960"/>
            <a:ext cx="11945185" cy="52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90"/>
              </a:lnSpc>
              <a:spcBef>
                <a:spcPct val="0"/>
              </a:spcBef>
            </a:pPr>
            <a:r>
              <a:rPr lang="en-US" sz="3300" b="1" dirty="0">
                <a:solidFill>
                  <a:srgbClr val="F6F6E9"/>
                </a:solidFill>
                <a:latin typeface="Bobby Jones" panose="020B0604020202020204" charset="0"/>
              </a:rPr>
              <a:t>Tagline: </a:t>
            </a:r>
            <a:r>
              <a:rPr lang="en-US" sz="3300" b="1" dirty="0" err="1">
                <a:solidFill>
                  <a:srgbClr val="F6F6E9"/>
                </a:solidFill>
                <a:latin typeface="Bobby Jones" panose="020B0604020202020204" charset="0"/>
              </a:rPr>
              <a:t>Perjalanan</a:t>
            </a:r>
            <a:r>
              <a:rPr lang="en-US" sz="3300" b="1" dirty="0">
                <a:solidFill>
                  <a:srgbClr val="F6F6E9"/>
                </a:solidFill>
                <a:latin typeface="Bobby Jones" panose="020B0604020202020204" charset="0"/>
              </a:rPr>
              <a:t> FIT yang </a:t>
            </a:r>
            <a:r>
              <a:rPr lang="en-US" sz="3300" b="1" dirty="0" err="1">
                <a:solidFill>
                  <a:srgbClr val="F6F6E9"/>
                </a:solidFill>
                <a:latin typeface="Bobby Jones" panose="020B0604020202020204" charset="0"/>
              </a:rPr>
              <a:t>terjangkau</a:t>
            </a:r>
            <a:r>
              <a:rPr lang="en-US" sz="3300" b="1" dirty="0">
                <a:solidFill>
                  <a:srgbClr val="F6F6E9"/>
                </a:solidFill>
                <a:latin typeface="Bobby Jones" panose="020B0604020202020204" charset="0"/>
              </a:rPr>
              <a:t> </a:t>
            </a:r>
            <a:r>
              <a:rPr lang="en-US" sz="3300" b="1" dirty="0" err="1">
                <a:solidFill>
                  <a:srgbClr val="F6F6E9"/>
                </a:solidFill>
                <a:latin typeface="Bobby Jones" panose="020B0604020202020204" charset="0"/>
              </a:rPr>
              <a:t>dimulai</a:t>
            </a:r>
            <a:r>
              <a:rPr lang="en-US" sz="3300" b="1" dirty="0">
                <a:solidFill>
                  <a:srgbClr val="F6F6E9"/>
                </a:solidFill>
                <a:latin typeface="Bobby Jones" panose="020B0604020202020204" charset="0"/>
              </a:rPr>
              <a:t> </a:t>
            </a:r>
            <a:r>
              <a:rPr lang="en-US" sz="3300" b="1" dirty="0" err="1">
                <a:solidFill>
                  <a:srgbClr val="F6F6E9"/>
                </a:solidFill>
                <a:latin typeface="Bobby Jones" panose="020B0604020202020204" charset="0"/>
              </a:rPr>
              <a:t>sekarang</a:t>
            </a:r>
            <a:r>
              <a:rPr lang="en-US" sz="3300" b="1" dirty="0">
                <a:solidFill>
                  <a:srgbClr val="F6F6E9"/>
                </a:solidFill>
                <a:latin typeface="Bobby Jones" panose="020B0604020202020204" charset="0"/>
              </a:rPr>
              <a:t>!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100547" y="4431532"/>
            <a:ext cx="9910847" cy="1072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90"/>
              </a:lnSpc>
              <a:spcBef>
                <a:spcPct val="0"/>
              </a:spcBef>
            </a:pPr>
            <a:r>
              <a:rPr lang="en-US" sz="3300" b="1" dirty="0" err="1">
                <a:solidFill>
                  <a:srgbClr val="F6F6E9"/>
                </a:solidFill>
                <a:latin typeface="Bobby Jones" panose="020B0604020202020204" charset="0"/>
              </a:rPr>
              <a:t>Menawarkan</a:t>
            </a:r>
            <a:r>
              <a:rPr lang="en-US" sz="3300" b="1" dirty="0">
                <a:solidFill>
                  <a:srgbClr val="F6F6E9"/>
                </a:solidFill>
                <a:latin typeface="Bobby Jones" panose="020B0604020202020204" charset="0"/>
              </a:rPr>
              <a:t> </a:t>
            </a:r>
            <a:r>
              <a:rPr lang="en-US" sz="3300" b="1" dirty="0" err="1">
                <a:solidFill>
                  <a:srgbClr val="F6F6E9"/>
                </a:solidFill>
                <a:latin typeface="Bobby Jones" panose="020B0604020202020204" charset="0"/>
              </a:rPr>
              <a:t>fasilitas</a:t>
            </a:r>
            <a:r>
              <a:rPr lang="en-US" sz="3300" b="1" dirty="0">
                <a:solidFill>
                  <a:srgbClr val="F6F6E9"/>
                </a:solidFill>
                <a:latin typeface="Bobby Jones" panose="020B0604020202020204" charset="0"/>
              </a:rPr>
              <a:t> gym </a:t>
            </a:r>
            <a:r>
              <a:rPr lang="en-US" sz="3300" b="1" dirty="0" err="1">
                <a:solidFill>
                  <a:srgbClr val="F6F6E9"/>
                </a:solidFill>
                <a:latin typeface="Bobby Jones" panose="020B0604020202020204" charset="0"/>
              </a:rPr>
              <a:t>permium</a:t>
            </a:r>
            <a:r>
              <a:rPr lang="en-US" sz="3300" b="1" dirty="0">
                <a:solidFill>
                  <a:srgbClr val="F6F6E9"/>
                </a:solidFill>
                <a:latin typeface="Bobby Jones" panose="020B0604020202020204" charset="0"/>
              </a:rPr>
              <a:t> dan </a:t>
            </a:r>
            <a:r>
              <a:rPr lang="en-US" sz="3300" b="1" dirty="0" err="1">
                <a:solidFill>
                  <a:srgbClr val="F6F6E9"/>
                </a:solidFill>
                <a:latin typeface="Bobby Jones" panose="020B0604020202020204" charset="0"/>
              </a:rPr>
              <a:t>variasi</a:t>
            </a:r>
            <a:r>
              <a:rPr lang="en-US" sz="3300" b="1" dirty="0">
                <a:solidFill>
                  <a:srgbClr val="F6F6E9"/>
                </a:solidFill>
                <a:latin typeface="Bobby Jones" panose="020B0604020202020204" charset="0"/>
              </a:rPr>
              <a:t> </a:t>
            </a:r>
            <a:r>
              <a:rPr lang="en-US" sz="3300" b="1" dirty="0" err="1">
                <a:solidFill>
                  <a:srgbClr val="F6F6E9"/>
                </a:solidFill>
                <a:latin typeface="Bobby Jones" panose="020B0604020202020204" charset="0"/>
              </a:rPr>
              <a:t>kelas</a:t>
            </a:r>
            <a:r>
              <a:rPr lang="en-US" sz="3300" b="1" dirty="0">
                <a:solidFill>
                  <a:srgbClr val="F6F6E9"/>
                </a:solidFill>
                <a:latin typeface="Bobby Jones" panose="020B0604020202020204" charset="0"/>
              </a:rPr>
              <a:t> gratis </a:t>
            </a:r>
            <a:r>
              <a:rPr lang="en-US" sz="3300" b="1" dirty="0" err="1">
                <a:solidFill>
                  <a:srgbClr val="F6F6E9"/>
                </a:solidFill>
                <a:latin typeface="Bobby Jones" panose="020B0604020202020204" charset="0"/>
              </a:rPr>
              <a:t>setiap</a:t>
            </a:r>
            <a:r>
              <a:rPr lang="en-US" sz="3300" b="1" dirty="0">
                <a:solidFill>
                  <a:srgbClr val="F6F6E9"/>
                </a:solidFill>
                <a:latin typeface="Bobby Jones" panose="020B0604020202020204" charset="0"/>
              </a:rPr>
              <a:t> </a:t>
            </a:r>
            <a:r>
              <a:rPr lang="en-US" sz="3300" b="1" dirty="0" err="1">
                <a:solidFill>
                  <a:srgbClr val="F6F6E9"/>
                </a:solidFill>
                <a:latin typeface="Bobby Jones" panose="020B0604020202020204" charset="0"/>
              </a:rPr>
              <a:t>harinya</a:t>
            </a:r>
            <a:r>
              <a:rPr lang="en-US" sz="3300" b="1" dirty="0">
                <a:solidFill>
                  <a:srgbClr val="F6F6E9"/>
                </a:solidFill>
                <a:latin typeface="Bobby Jones" panose="020B0604020202020204" charset="0"/>
              </a:rPr>
              <a:t>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100547" y="6029125"/>
            <a:ext cx="9551983" cy="52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90"/>
              </a:lnSpc>
              <a:spcBef>
                <a:spcPct val="0"/>
              </a:spcBef>
            </a:pPr>
            <a:r>
              <a:rPr lang="en-US" sz="3300" dirty="0" err="1">
                <a:solidFill>
                  <a:srgbClr val="F6F6E9"/>
                </a:solidFill>
                <a:latin typeface="Bobby Jones" panose="020B0604020202020204" charset="0"/>
              </a:rPr>
              <a:t>Memiliki</a:t>
            </a:r>
            <a:r>
              <a:rPr lang="en-US" sz="3300" dirty="0">
                <a:solidFill>
                  <a:srgbClr val="F6F6E9"/>
                </a:solidFill>
                <a:latin typeface="Bobby Jones" panose="020B0604020202020204" charset="0"/>
              </a:rPr>
              <a:t> 80+ Klub di 17 Kota di Indonesia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3333347"/>
            <a:ext cx="81448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6F6E9"/>
                </a:solidFill>
                <a:latin typeface="Aileron Bold"/>
              </a:rPr>
              <a:t>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4700287"/>
            <a:ext cx="81448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6F6E9"/>
                </a:solidFill>
                <a:latin typeface="Aileron Bold"/>
              </a:rPr>
              <a:t>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8700" y="6067226"/>
            <a:ext cx="81448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6F6E9"/>
                </a:solidFill>
                <a:latin typeface="Aileron Bold"/>
              </a:rPr>
              <a:t>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71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8414">
            <a:off x="1287150" y="630210"/>
            <a:ext cx="16331635" cy="9026580"/>
          </a:xfrm>
          <a:custGeom>
            <a:avLst/>
            <a:gdLst/>
            <a:ahLst/>
            <a:cxnLst/>
            <a:rect l="l" t="t" r="r" b="b"/>
            <a:pathLst>
              <a:path w="16331635" h="9026580">
                <a:moveTo>
                  <a:pt x="0" y="0"/>
                </a:moveTo>
                <a:lnTo>
                  <a:pt x="16331635" y="0"/>
                </a:lnTo>
                <a:lnTo>
                  <a:pt x="16331635" y="9026580"/>
                </a:lnTo>
                <a:lnTo>
                  <a:pt x="0" y="9026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TextBox 3"/>
          <p:cNvSpPr txBox="1"/>
          <p:nvPr/>
        </p:nvSpPr>
        <p:spPr>
          <a:xfrm>
            <a:off x="3674075" y="3342236"/>
            <a:ext cx="11557785" cy="3392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35"/>
              </a:lnSpc>
            </a:pPr>
            <a:r>
              <a:rPr lang="en-US" sz="9668">
                <a:solidFill>
                  <a:srgbClr val="423617"/>
                </a:solidFill>
                <a:latin typeface="Bobby Jones"/>
              </a:rPr>
              <a:t>SCRAPPING JENIS</a:t>
            </a:r>
          </a:p>
          <a:p>
            <a:pPr algn="ctr">
              <a:lnSpc>
                <a:spcPts val="13535"/>
              </a:lnSpc>
            </a:pPr>
            <a:r>
              <a:rPr lang="en-US" sz="9668">
                <a:solidFill>
                  <a:srgbClr val="423617"/>
                </a:solidFill>
                <a:latin typeface="Bobby Jones"/>
              </a:rPr>
              <a:t>KELAS</a:t>
            </a:r>
          </a:p>
        </p:txBody>
      </p:sp>
      <p:sp>
        <p:nvSpPr>
          <p:cNvPr id="4" name="Freeform 4"/>
          <p:cNvSpPr/>
          <p:nvPr/>
        </p:nvSpPr>
        <p:spPr>
          <a:xfrm rot="-642243">
            <a:off x="14545653" y="193123"/>
            <a:ext cx="4198809" cy="1870379"/>
          </a:xfrm>
          <a:custGeom>
            <a:avLst/>
            <a:gdLst/>
            <a:ahLst/>
            <a:cxnLst/>
            <a:rect l="l" t="t" r="r" b="b"/>
            <a:pathLst>
              <a:path w="4198809" h="1870379">
                <a:moveTo>
                  <a:pt x="0" y="0"/>
                </a:moveTo>
                <a:lnTo>
                  <a:pt x="4198809" y="0"/>
                </a:lnTo>
                <a:lnTo>
                  <a:pt x="4198809" y="1870379"/>
                </a:lnTo>
                <a:lnTo>
                  <a:pt x="0" y="1870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14512634" y="7455878"/>
            <a:ext cx="4368996" cy="4114800"/>
          </a:xfrm>
          <a:custGeom>
            <a:avLst/>
            <a:gdLst/>
            <a:ahLst/>
            <a:cxnLst/>
            <a:rect l="l" t="t" r="r" b="b"/>
            <a:pathLst>
              <a:path w="4368996" h="4114800">
                <a:moveTo>
                  <a:pt x="0" y="0"/>
                </a:moveTo>
                <a:lnTo>
                  <a:pt x="4368996" y="0"/>
                </a:lnTo>
                <a:lnTo>
                  <a:pt x="43689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-3014355" y="-297662"/>
            <a:ext cx="6850242" cy="6990043"/>
          </a:xfrm>
          <a:custGeom>
            <a:avLst/>
            <a:gdLst/>
            <a:ahLst/>
            <a:cxnLst/>
            <a:rect l="l" t="t" r="r" b="b"/>
            <a:pathLst>
              <a:path w="6850242" h="6990043">
                <a:moveTo>
                  <a:pt x="0" y="0"/>
                </a:moveTo>
                <a:lnTo>
                  <a:pt x="6850242" y="0"/>
                </a:lnTo>
                <a:lnTo>
                  <a:pt x="6850242" y="6990043"/>
                </a:lnTo>
                <a:lnTo>
                  <a:pt x="0" y="69900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>
            <a:off x="-1522642" y="7438835"/>
            <a:ext cx="4427901" cy="3638929"/>
          </a:xfrm>
          <a:custGeom>
            <a:avLst/>
            <a:gdLst/>
            <a:ahLst/>
            <a:cxnLst/>
            <a:rect l="l" t="t" r="r" b="b"/>
            <a:pathLst>
              <a:path w="4427901" h="3638929">
                <a:moveTo>
                  <a:pt x="0" y="0"/>
                </a:moveTo>
                <a:lnTo>
                  <a:pt x="4427901" y="0"/>
                </a:lnTo>
                <a:lnTo>
                  <a:pt x="4427901" y="3638930"/>
                </a:lnTo>
                <a:lnTo>
                  <a:pt x="0" y="36389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71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erson with his arms crossed&#10;&#10;Description automatically generated">
            <a:extLst>
              <a:ext uri="{FF2B5EF4-FFF2-40B4-BE49-F238E27FC236}">
                <a16:creationId xmlns:a16="http://schemas.microsoft.com/office/drawing/2014/main" id="{35577821-2294-39D1-177F-4D9FCF8B1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00" b="99500" l="1000" r="99583">
                        <a14:foregroundMark x1="41750" y1="7750" x2="57667" y2="13500"/>
                        <a14:foregroundMark x1="57667" y1="13500" x2="58250" y2="13917"/>
                        <a14:foregroundMark x1="53500" y1="3500" x2="53500" y2="3500"/>
                        <a14:foregroundMark x1="92250" y1="59667" x2="90500" y2="75500"/>
                        <a14:foregroundMark x1="90500" y1="75500" x2="84083" y2="85833"/>
                        <a14:foregroundMark x1="84083" y1="85833" x2="79333" y2="89417"/>
                        <a14:foregroundMark x1="79333" y1="89417" x2="79333" y2="89417"/>
                        <a14:foregroundMark x1="95750" y1="58083" x2="92750" y2="83083"/>
                        <a14:foregroundMark x1="9167" y1="54750" x2="11583" y2="90167"/>
                        <a14:foregroundMark x1="5167" y1="68167" x2="7083" y2="90333"/>
                        <a14:foregroundMark x1="1083" y1="73667" x2="1083" y2="73667"/>
                        <a14:foregroundMark x1="18333" y1="96083" x2="36583" y2="94917"/>
                        <a14:foregroundMark x1="36583" y1="94917" x2="65333" y2="95667"/>
                        <a14:foregroundMark x1="65333" y1="95667" x2="73167" y2="94917"/>
                        <a14:foregroundMark x1="49083" y1="99583" x2="60917" y2="98000"/>
                        <a14:foregroundMark x1="99583" y1="69333" x2="99583" y2="69333"/>
                        <a14:backgroundMark x1="99833" y1="81667" x2="99833" y2="81667"/>
                        <a14:backgroundMark x1="99750" y1="80417" x2="99750" y2="804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97226" y="3821242"/>
            <a:ext cx="6462173" cy="6462173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086600" y="941187"/>
            <a:ext cx="7646993" cy="1256112"/>
            <a:chOff x="0" y="0"/>
            <a:chExt cx="2014023" cy="3308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14023" cy="330828"/>
            </a:xfrm>
            <a:custGeom>
              <a:avLst/>
              <a:gdLst/>
              <a:ahLst/>
              <a:cxnLst/>
              <a:rect l="l" t="t" r="r" b="b"/>
              <a:pathLst>
                <a:path w="2014023" h="330828">
                  <a:moveTo>
                    <a:pt x="101241" y="0"/>
                  </a:moveTo>
                  <a:lnTo>
                    <a:pt x="1912782" y="0"/>
                  </a:lnTo>
                  <a:cubicBezTo>
                    <a:pt x="1939632" y="0"/>
                    <a:pt x="1965384" y="10666"/>
                    <a:pt x="1984370" y="29653"/>
                  </a:cubicBezTo>
                  <a:cubicBezTo>
                    <a:pt x="2003356" y="48639"/>
                    <a:pt x="2014023" y="74390"/>
                    <a:pt x="2014023" y="101241"/>
                  </a:cubicBezTo>
                  <a:lnTo>
                    <a:pt x="2014023" y="229587"/>
                  </a:lnTo>
                  <a:cubicBezTo>
                    <a:pt x="2014023" y="256437"/>
                    <a:pt x="2003356" y="282189"/>
                    <a:pt x="1984370" y="301175"/>
                  </a:cubicBezTo>
                  <a:cubicBezTo>
                    <a:pt x="1965384" y="320161"/>
                    <a:pt x="1939632" y="330828"/>
                    <a:pt x="1912782" y="330828"/>
                  </a:cubicBezTo>
                  <a:lnTo>
                    <a:pt x="101241" y="330828"/>
                  </a:lnTo>
                  <a:cubicBezTo>
                    <a:pt x="74390" y="330828"/>
                    <a:pt x="48639" y="320161"/>
                    <a:pt x="29653" y="301175"/>
                  </a:cubicBezTo>
                  <a:cubicBezTo>
                    <a:pt x="10666" y="282189"/>
                    <a:pt x="0" y="256437"/>
                    <a:pt x="0" y="229587"/>
                  </a:cubicBezTo>
                  <a:lnTo>
                    <a:pt x="0" y="101241"/>
                  </a:lnTo>
                  <a:cubicBezTo>
                    <a:pt x="0" y="74390"/>
                    <a:pt x="10666" y="48639"/>
                    <a:pt x="29653" y="29653"/>
                  </a:cubicBezTo>
                  <a:cubicBezTo>
                    <a:pt x="48639" y="10666"/>
                    <a:pt x="74390" y="0"/>
                    <a:pt x="10124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6F6E9"/>
              </a:solidFill>
              <a:prstDash val="solid"/>
              <a:round/>
            </a:ln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2014023" cy="397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5638800" y="2480340"/>
            <a:ext cx="10395236" cy="5653549"/>
          </a:xfrm>
          <a:custGeom>
            <a:avLst/>
            <a:gdLst/>
            <a:ahLst/>
            <a:cxnLst/>
            <a:rect l="l" t="t" r="r" b="b"/>
            <a:pathLst>
              <a:path w="10395236" h="5653549">
                <a:moveTo>
                  <a:pt x="0" y="0"/>
                </a:moveTo>
                <a:lnTo>
                  <a:pt x="10395236" y="0"/>
                </a:lnTo>
                <a:lnTo>
                  <a:pt x="10395236" y="5653549"/>
                </a:lnTo>
                <a:lnTo>
                  <a:pt x="0" y="56535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TextBox 15"/>
          <p:cNvSpPr txBox="1"/>
          <p:nvPr/>
        </p:nvSpPr>
        <p:spPr>
          <a:xfrm>
            <a:off x="7520191" y="971722"/>
            <a:ext cx="6779809" cy="119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31"/>
              </a:lnSpc>
            </a:pPr>
            <a:r>
              <a:rPr lang="en-US" sz="6951" spc="1390" dirty="0">
                <a:solidFill>
                  <a:srgbClr val="F6F6E9"/>
                </a:solidFill>
                <a:latin typeface="Bobby Jones"/>
              </a:rPr>
              <a:t>SINTAKS</a:t>
            </a:r>
          </a:p>
        </p:txBody>
      </p:sp>
      <p:pic>
        <p:nvPicPr>
          <p:cNvPr id="18" name="Picture 17" descr="A blue and white logo with text&#10;&#10;Description automatically generated">
            <a:extLst>
              <a:ext uri="{FF2B5EF4-FFF2-40B4-BE49-F238E27FC236}">
                <a16:creationId xmlns:a16="http://schemas.microsoft.com/office/drawing/2014/main" id="{098CD2CF-5D82-EB78-CD0A-5621EA8A29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38200" y="571500"/>
            <a:ext cx="3371249" cy="228739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71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pulling a rope&#10;&#10;Description automatically generated">
            <a:extLst>
              <a:ext uri="{FF2B5EF4-FFF2-40B4-BE49-F238E27FC236}">
                <a16:creationId xmlns:a16="http://schemas.microsoft.com/office/drawing/2014/main" id="{5DAD7FFD-7B37-B9C3-5584-5DE71940F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4889" l="10000" r="94503">
                        <a14:foregroundMark x1="53158" y1="20111" x2="55497" y2="23889"/>
                        <a14:foregroundMark x1="55497" y1="23889" x2="58012" y2="32667"/>
                        <a14:foregroundMark x1="58012" y1="32667" x2="58596" y2="39667"/>
                        <a14:foregroundMark x1="58596" y1="39667" x2="58363" y2="41778"/>
                        <a14:foregroundMark x1="67368" y1="38444" x2="69591" y2="24556"/>
                        <a14:foregroundMark x1="70643" y1="56000" x2="86667" y2="63778"/>
                        <a14:foregroundMark x1="86667" y1="63778" x2="86959" y2="63778"/>
                        <a14:foregroundMark x1="89298" y1="64444" x2="94152" y2="66889"/>
                        <a14:foregroundMark x1="94152" y1="66889" x2="94503" y2="67333"/>
                        <a14:foregroundMark x1="46959" y1="63333" x2="50585" y2="72889"/>
                        <a14:foregroundMark x1="50585" y1="72889" x2="50877" y2="83778"/>
                        <a14:foregroundMark x1="50877" y1="83778" x2="47368" y2="94889"/>
                        <a14:foregroundMark x1="43567" y1="60444" x2="43567" y2="60444"/>
                        <a14:foregroundMark x1="41345" y1="58222" x2="41345" y2="58222"/>
                        <a14:foregroundMark x1="40234" y1="55667" x2="42632" y2="63556"/>
                        <a14:foregroundMark x1="39766" y1="54889" x2="42632" y2="68000"/>
                        <a14:foregroundMark x1="47836" y1="51778" x2="42515" y2="48778"/>
                        <a14:foregroundMark x1="42515" y1="48778" x2="40877" y2="42556"/>
                        <a14:foregroundMark x1="40877" y1="42556" x2="40877" y2="42111"/>
                        <a14:foregroundMark x1="40409" y1="36222" x2="37251" y2="37222"/>
                        <a14:foregroundMark x1="34854" y1="38444" x2="33392" y2="38444"/>
                        <a14:foregroundMark x1="60468" y1="56444" x2="65789" y2="59000"/>
                        <a14:foregroundMark x1="74620" y1="56889" x2="75556" y2="56889"/>
                        <a14:backgroundMark x1="79298" y1="52556" x2="88246" y2="56556"/>
                        <a14:backgroundMark x1="65263" y1="49000" x2="65263" y2="49000"/>
                        <a14:backgroundMark x1="65088" y1="47667" x2="63626" y2="51778"/>
                        <a14:backgroundMark x1="63626" y1="51778" x2="63392" y2="5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553200" y="2184113"/>
            <a:ext cx="15460980" cy="8137358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2643436" y="1449208"/>
            <a:ext cx="7646993" cy="1256112"/>
            <a:chOff x="0" y="0"/>
            <a:chExt cx="2014023" cy="3308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14023" cy="330828"/>
            </a:xfrm>
            <a:custGeom>
              <a:avLst/>
              <a:gdLst/>
              <a:ahLst/>
              <a:cxnLst/>
              <a:rect l="l" t="t" r="r" b="b"/>
              <a:pathLst>
                <a:path w="2014023" h="330828">
                  <a:moveTo>
                    <a:pt x="101241" y="0"/>
                  </a:moveTo>
                  <a:lnTo>
                    <a:pt x="1912782" y="0"/>
                  </a:lnTo>
                  <a:cubicBezTo>
                    <a:pt x="1939632" y="0"/>
                    <a:pt x="1965384" y="10666"/>
                    <a:pt x="1984370" y="29653"/>
                  </a:cubicBezTo>
                  <a:cubicBezTo>
                    <a:pt x="2003356" y="48639"/>
                    <a:pt x="2014023" y="74390"/>
                    <a:pt x="2014023" y="101241"/>
                  </a:cubicBezTo>
                  <a:lnTo>
                    <a:pt x="2014023" y="229587"/>
                  </a:lnTo>
                  <a:cubicBezTo>
                    <a:pt x="2014023" y="256437"/>
                    <a:pt x="2003356" y="282189"/>
                    <a:pt x="1984370" y="301175"/>
                  </a:cubicBezTo>
                  <a:cubicBezTo>
                    <a:pt x="1965384" y="320161"/>
                    <a:pt x="1939632" y="330828"/>
                    <a:pt x="1912782" y="330828"/>
                  </a:cubicBezTo>
                  <a:lnTo>
                    <a:pt x="101241" y="330828"/>
                  </a:lnTo>
                  <a:cubicBezTo>
                    <a:pt x="74390" y="330828"/>
                    <a:pt x="48639" y="320161"/>
                    <a:pt x="29653" y="301175"/>
                  </a:cubicBezTo>
                  <a:cubicBezTo>
                    <a:pt x="10666" y="282189"/>
                    <a:pt x="0" y="256437"/>
                    <a:pt x="0" y="229587"/>
                  </a:cubicBezTo>
                  <a:lnTo>
                    <a:pt x="0" y="101241"/>
                  </a:lnTo>
                  <a:cubicBezTo>
                    <a:pt x="0" y="74390"/>
                    <a:pt x="10666" y="48639"/>
                    <a:pt x="29653" y="29653"/>
                  </a:cubicBezTo>
                  <a:cubicBezTo>
                    <a:pt x="48639" y="10666"/>
                    <a:pt x="74390" y="0"/>
                    <a:pt x="10124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6F6E9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2014023" cy="397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1588214" y="505024"/>
            <a:ext cx="1949438" cy="1949438"/>
          </a:xfrm>
          <a:custGeom>
            <a:avLst/>
            <a:gdLst/>
            <a:ahLst/>
            <a:cxnLst/>
            <a:rect l="l" t="t" r="r" b="b"/>
            <a:pathLst>
              <a:path w="1949438" h="1949438">
                <a:moveTo>
                  <a:pt x="0" y="0"/>
                </a:moveTo>
                <a:lnTo>
                  <a:pt x="1949438" y="0"/>
                </a:lnTo>
                <a:lnTo>
                  <a:pt x="1949438" y="1949439"/>
                </a:lnTo>
                <a:lnTo>
                  <a:pt x="0" y="19494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TextBox 16"/>
          <p:cNvSpPr txBox="1"/>
          <p:nvPr/>
        </p:nvSpPr>
        <p:spPr>
          <a:xfrm>
            <a:off x="3077027" y="1479743"/>
            <a:ext cx="6779809" cy="119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31"/>
              </a:lnSpc>
            </a:pPr>
            <a:r>
              <a:rPr lang="en-US" sz="6951" spc="1390" dirty="0">
                <a:solidFill>
                  <a:srgbClr val="F6F6E9"/>
                </a:solidFill>
                <a:latin typeface="Bobby Jones"/>
              </a:rPr>
              <a:t>OUTPUT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93CE0C5-BF33-1507-526A-BF67D18C2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854319"/>
              </p:ext>
            </p:extLst>
          </p:nvPr>
        </p:nvGraphicFramePr>
        <p:xfrm>
          <a:off x="228600" y="3132405"/>
          <a:ext cx="12192000" cy="540004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4239104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855003891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327237449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6582724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/>
                        <a:t>Kategori</a:t>
                      </a:r>
                      <a:endParaRPr lang="en-ID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/>
                        <a:t>Kelas</a:t>
                      </a:r>
                      <a:endParaRPr lang="en-ID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Tingkat </a:t>
                      </a:r>
                      <a:r>
                        <a:rPr lang="en-US" sz="3200" dirty="0" err="1"/>
                        <a:t>Kesulitan</a:t>
                      </a:r>
                      <a:endParaRPr lang="en-ID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/>
                        <a:t>Durasi</a:t>
                      </a:r>
                      <a:endParaRPr lang="en-ID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637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Strength Class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HIIT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Moderate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264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Strength Class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CORE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Moderate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634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Strength Class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CIRCUIT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Moderate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763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Strength Class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BOOTY SHAPING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Moderate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792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Cardio Classes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BODYCOMBAT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Moderate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823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Cardio Classes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FIT CYCLE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Moderate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503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Cardio Classes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STRONG NATION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Moderate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428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Cardio Classes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POUND FIT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Moderate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802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Cardio Classes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 PILATES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Moderate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3404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Cardio Classes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FIT RUSH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Moderate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978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Dance Classes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HIP HOP DANCE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Easy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06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Mind &amp; Body Classes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VINYASA YOGA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Moderate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114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 Class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72193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71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8414">
            <a:off x="1287150" y="630210"/>
            <a:ext cx="16331635" cy="9026580"/>
          </a:xfrm>
          <a:custGeom>
            <a:avLst/>
            <a:gdLst/>
            <a:ahLst/>
            <a:cxnLst/>
            <a:rect l="l" t="t" r="r" b="b"/>
            <a:pathLst>
              <a:path w="16331635" h="9026580">
                <a:moveTo>
                  <a:pt x="0" y="0"/>
                </a:moveTo>
                <a:lnTo>
                  <a:pt x="16331635" y="0"/>
                </a:lnTo>
                <a:lnTo>
                  <a:pt x="16331635" y="9026580"/>
                </a:lnTo>
                <a:lnTo>
                  <a:pt x="0" y="9026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TextBox 3"/>
          <p:cNvSpPr txBox="1"/>
          <p:nvPr/>
        </p:nvSpPr>
        <p:spPr>
          <a:xfrm>
            <a:off x="3674075" y="3342236"/>
            <a:ext cx="11557785" cy="3392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35"/>
              </a:lnSpc>
            </a:pPr>
            <a:r>
              <a:rPr lang="en-US" sz="9668">
                <a:solidFill>
                  <a:srgbClr val="423617"/>
                </a:solidFill>
                <a:latin typeface="Bobby Jones"/>
              </a:rPr>
              <a:t>SCRAPPING HARGA</a:t>
            </a:r>
          </a:p>
          <a:p>
            <a:pPr algn="ctr">
              <a:lnSpc>
                <a:spcPts val="13535"/>
              </a:lnSpc>
            </a:pPr>
            <a:r>
              <a:rPr lang="en-US" sz="9668">
                <a:solidFill>
                  <a:srgbClr val="423617"/>
                </a:solidFill>
                <a:latin typeface="Bobby Jones"/>
              </a:rPr>
              <a:t>DAN BENEFIT</a:t>
            </a:r>
          </a:p>
        </p:txBody>
      </p:sp>
      <p:sp>
        <p:nvSpPr>
          <p:cNvPr id="4" name="Freeform 4"/>
          <p:cNvSpPr/>
          <p:nvPr/>
        </p:nvSpPr>
        <p:spPr>
          <a:xfrm rot="-642243">
            <a:off x="14545653" y="193123"/>
            <a:ext cx="4198809" cy="1870379"/>
          </a:xfrm>
          <a:custGeom>
            <a:avLst/>
            <a:gdLst/>
            <a:ahLst/>
            <a:cxnLst/>
            <a:rect l="l" t="t" r="r" b="b"/>
            <a:pathLst>
              <a:path w="4198809" h="1870379">
                <a:moveTo>
                  <a:pt x="0" y="0"/>
                </a:moveTo>
                <a:lnTo>
                  <a:pt x="4198809" y="0"/>
                </a:lnTo>
                <a:lnTo>
                  <a:pt x="4198809" y="1870379"/>
                </a:lnTo>
                <a:lnTo>
                  <a:pt x="0" y="1870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14512634" y="7455878"/>
            <a:ext cx="4368996" cy="4114800"/>
          </a:xfrm>
          <a:custGeom>
            <a:avLst/>
            <a:gdLst/>
            <a:ahLst/>
            <a:cxnLst/>
            <a:rect l="l" t="t" r="r" b="b"/>
            <a:pathLst>
              <a:path w="4368996" h="4114800">
                <a:moveTo>
                  <a:pt x="0" y="0"/>
                </a:moveTo>
                <a:lnTo>
                  <a:pt x="4368996" y="0"/>
                </a:lnTo>
                <a:lnTo>
                  <a:pt x="43689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-3014355" y="-297662"/>
            <a:ext cx="6850242" cy="6990043"/>
          </a:xfrm>
          <a:custGeom>
            <a:avLst/>
            <a:gdLst/>
            <a:ahLst/>
            <a:cxnLst/>
            <a:rect l="l" t="t" r="r" b="b"/>
            <a:pathLst>
              <a:path w="6850242" h="6990043">
                <a:moveTo>
                  <a:pt x="0" y="0"/>
                </a:moveTo>
                <a:lnTo>
                  <a:pt x="6850242" y="0"/>
                </a:lnTo>
                <a:lnTo>
                  <a:pt x="6850242" y="6990043"/>
                </a:lnTo>
                <a:lnTo>
                  <a:pt x="0" y="69900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>
            <a:off x="-1522642" y="7438835"/>
            <a:ext cx="4427901" cy="3638929"/>
          </a:xfrm>
          <a:custGeom>
            <a:avLst/>
            <a:gdLst/>
            <a:ahLst/>
            <a:cxnLst/>
            <a:rect l="l" t="t" r="r" b="b"/>
            <a:pathLst>
              <a:path w="4427901" h="3638929">
                <a:moveTo>
                  <a:pt x="0" y="0"/>
                </a:moveTo>
                <a:lnTo>
                  <a:pt x="4427901" y="0"/>
                </a:lnTo>
                <a:lnTo>
                  <a:pt x="4427901" y="3638930"/>
                </a:lnTo>
                <a:lnTo>
                  <a:pt x="0" y="36389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71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erson lifting weights in a gym&#10;&#10;Description automatically generated">
            <a:extLst>
              <a:ext uri="{FF2B5EF4-FFF2-40B4-BE49-F238E27FC236}">
                <a16:creationId xmlns:a16="http://schemas.microsoft.com/office/drawing/2014/main" id="{8B278CEB-DFD4-30A4-9444-43C1150ED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89" b="93750" l="7266" r="92266">
                        <a14:foregroundMark x1="28672" y1="64722" x2="28672" y2="64722"/>
                        <a14:foregroundMark x1="28594" y1="62639" x2="28594" y2="62639"/>
                        <a14:foregroundMark x1="27500" y1="63472" x2="27500" y2="63472"/>
                        <a14:foregroundMark x1="25938" y1="67083" x2="25938" y2="67083"/>
                        <a14:foregroundMark x1="25391" y1="67083" x2="25391" y2="67083"/>
                        <a14:foregroundMark x1="26641" y1="65000" x2="26641" y2="65000"/>
                        <a14:foregroundMark x1="29844" y1="67639" x2="29844" y2="67639"/>
                        <a14:foregroundMark x1="32266" y1="67500" x2="32266" y2="67500"/>
                        <a14:foregroundMark x1="46563" y1="67500" x2="46563" y2="67500"/>
                        <a14:foregroundMark x1="56094" y1="67639" x2="56094" y2="67639"/>
                        <a14:foregroundMark x1="59375" y1="69167" x2="59375" y2="69167"/>
                        <a14:foregroundMark x1="60703" y1="69167" x2="60703" y2="69167"/>
                        <a14:foregroundMark x1="74766" y1="67639" x2="74766" y2="67639"/>
                        <a14:foregroundMark x1="77344" y1="55000" x2="75938" y2="73750"/>
                        <a14:foregroundMark x1="75938" y1="73750" x2="77109" y2="83194"/>
                        <a14:foregroundMark x1="68203" y1="69583" x2="71172" y2="57917"/>
                        <a14:foregroundMark x1="71797" y1="55417" x2="71797" y2="55417"/>
                        <a14:foregroundMark x1="73672" y1="53750" x2="73672" y2="53750"/>
                        <a14:foregroundMark x1="83438" y1="54167" x2="83438" y2="54167"/>
                        <a14:foregroundMark x1="82891" y1="54167" x2="82891" y2="54167"/>
                        <a14:foregroundMark x1="85703" y1="54583" x2="85703" y2="54583"/>
                        <a14:foregroundMark x1="90469" y1="75556" x2="90469" y2="75556"/>
                        <a14:foregroundMark x1="92266" y1="75139" x2="92266" y2="75139"/>
                        <a14:foregroundMark x1="48359" y1="68611" x2="48359" y2="68611"/>
                        <a14:foregroundMark x1="57266" y1="69444" x2="57266" y2="69444"/>
                        <a14:foregroundMark x1="57969" y1="69167" x2="57969" y2="69167"/>
                        <a14:foregroundMark x1="57969" y1="69167" x2="64766" y2="70278"/>
                        <a14:foregroundMark x1="65469" y1="69167" x2="65469" y2="69167"/>
                        <a14:foregroundMark x1="65000" y1="69167" x2="65000" y2="69167"/>
                        <a14:foregroundMark x1="55937" y1="67500" x2="55937" y2="67500"/>
                        <a14:foregroundMark x1="55937" y1="65139" x2="55937" y2="65139"/>
                        <a14:foregroundMark x1="71641" y1="56944" x2="73359" y2="54722"/>
                        <a14:foregroundMark x1="74375" y1="53889" x2="74375" y2="53889"/>
                        <a14:foregroundMark x1="18594" y1="63889" x2="12656" y2="69722"/>
                        <a14:foregroundMark x1="12656" y1="69722" x2="7266" y2="71667"/>
                        <a14:foregroundMark x1="9063" y1="78333" x2="19688" y2="75278"/>
                        <a14:foregroundMark x1="19688" y1="75278" x2="20391" y2="74722"/>
                        <a14:foregroundMark x1="9375" y1="61528" x2="8359" y2="63611"/>
                        <a14:foregroundMark x1="10703" y1="60556" x2="10703" y2="60556"/>
                        <a14:foregroundMark x1="12031" y1="58750" x2="12031" y2="58750"/>
                        <a14:foregroundMark x1="13438" y1="57361" x2="13438" y2="57361"/>
                        <a14:foregroundMark x1="11641" y1="59444" x2="11641" y2="59444"/>
                        <a14:foregroundMark x1="12500" y1="58611" x2="12500" y2="58611"/>
                        <a14:foregroundMark x1="13125" y1="57500" x2="13125" y2="57500"/>
                        <a14:foregroundMark x1="9531" y1="58750" x2="9531" y2="58750"/>
                        <a14:foregroundMark x1="10703" y1="58194" x2="10703" y2="58194"/>
                        <a14:foregroundMark x1="11328" y1="58194" x2="11328" y2="58194"/>
                        <a14:foregroundMark x1="44375" y1="8889" x2="44375" y2="8889"/>
                        <a14:foregroundMark x1="40703" y1="73472" x2="40703" y2="73472"/>
                        <a14:foregroundMark x1="41563" y1="67639" x2="41563" y2="67639"/>
                        <a14:foregroundMark x1="32891" y1="69444" x2="41563" y2="68333"/>
                        <a14:foregroundMark x1="41563" y1="68333" x2="46094" y2="68333"/>
                        <a14:foregroundMark x1="48828" y1="93750" x2="48828" y2="93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458200" y="354330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F15643D-17DB-5BEB-083F-7E4C675A0B00}"/>
              </a:ext>
            </a:extLst>
          </p:cNvPr>
          <p:cNvGrpSpPr/>
          <p:nvPr/>
        </p:nvGrpSpPr>
        <p:grpSpPr>
          <a:xfrm>
            <a:off x="2362200" y="952500"/>
            <a:ext cx="7646993" cy="1256112"/>
            <a:chOff x="7924800" y="1225050"/>
            <a:chExt cx="7646993" cy="1256112"/>
          </a:xfrm>
        </p:grpSpPr>
        <p:grpSp>
          <p:nvGrpSpPr>
            <p:cNvPr id="2" name="Group 2"/>
            <p:cNvGrpSpPr/>
            <p:nvPr/>
          </p:nvGrpSpPr>
          <p:grpSpPr>
            <a:xfrm>
              <a:off x="7924800" y="1225050"/>
              <a:ext cx="7646993" cy="1256112"/>
              <a:chOff x="0" y="0"/>
              <a:chExt cx="2014023" cy="330828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014023" cy="330828"/>
              </a:xfrm>
              <a:custGeom>
                <a:avLst/>
                <a:gdLst/>
                <a:ahLst/>
                <a:cxnLst/>
                <a:rect l="l" t="t" r="r" b="b"/>
                <a:pathLst>
                  <a:path w="2014023" h="330828">
                    <a:moveTo>
                      <a:pt x="101241" y="0"/>
                    </a:moveTo>
                    <a:lnTo>
                      <a:pt x="1912782" y="0"/>
                    </a:lnTo>
                    <a:cubicBezTo>
                      <a:pt x="1939632" y="0"/>
                      <a:pt x="1965384" y="10666"/>
                      <a:pt x="1984370" y="29653"/>
                    </a:cubicBezTo>
                    <a:cubicBezTo>
                      <a:pt x="2003356" y="48639"/>
                      <a:pt x="2014023" y="74390"/>
                      <a:pt x="2014023" y="101241"/>
                    </a:cubicBezTo>
                    <a:lnTo>
                      <a:pt x="2014023" y="229587"/>
                    </a:lnTo>
                    <a:cubicBezTo>
                      <a:pt x="2014023" y="256437"/>
                      <a:pt x="2003356" y="282189"/>
                      <a:pt x="1984370" y="301175"/>
                    </a:cubicBezTo>
                    <a:cubicBezTo>
                      <a:pt x="1965384" y="320161"/>
                      <a:pt x="1939632" y="330828"/>
                      <a:pt x="1912782" y="330828"/>
                    </a:cubicBezTo>
                    <a:lnTo>
                      <a:pt x="101241" y="330828"/>
                    </a:lnTo>
                    <a:cubicBezTo>
                      <a:pt x="74390" y="330828"/>
                      <a:pt x="48639" y="320161"/>
                      <a:pt x="29653" y="301175"/>
                    </a:cubicBezTo>
                    <a:cubicBezTo>
                      <a:pt x="10666" y="282189"/>
                      <a:pt x="0" y="256437"/>
                      <a:pt x="0" y="229587"/>
                    </a:cubicBezTo>
                    <a:lnTo>
                      <a:pt x="0" y="101241"/>
                    </a:lnTo>
                    <a:cubicBezTo>
                      <a:pt x="0" y="74390"/>
                      <a:pt x="10666" y="48639"/>
                      <a:pt x="29653" y="29653"/>
                    </a:cubicBezTo>
                    <a:cubicBezTo>
                      <a:pt x="48639" y="10666"/>
                      <a:pt x="74390" y="0"/>
                      <a:pt x="10124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F6F6E9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ID" dirty="0"/>
              </a:p>
            </p:txBody>
          </p:sp>
          <p:sp>
            <p:nvSpPr>
              <p:cNvPr id="4" name="TextBox 4"/>
              <p:cNvSpPr txBox="1"/>
              <p:nvPr/>
            </p:nvSpPr>
            <p:spPr>
              <a:xfrm>
                <a:off x="0" y="-66675"/>
                <a:ext cx="2014023" cy="3975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00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8358391" y="1225050"/>
              <a:ext cx="6779809" cy="11950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31"/>
                </a:lnSpc>
              </a:pPr>
              <a:r>
                <a:rPr lang="en-US" sz="6951" spc="1390" dirty="0">
                  <a:solidFill>
                    <a:srgbClr val="F6F6E9"/>
                  </a:solidFill>
                  <a:latin typeface="Bobby Jones"/>
                </a:rPr>
                <a:t>SINTAKS</a:t>
              </a:r>
            </a:p>
          </p:txBody>
        </p:sp>
      </p:grpSp>
      <p:pic>
        <p:nvPicPr>
          <p:cNvPr id="18" name="Picture 17" descr="A blue and white logo with text&#10;&#10;Description automatically generated">
            <a:extLst>
              <a:ext uri="{FF2B5EF4-FFF2-40B4-BE49-F238E27FC236}">
                <a16:creationId xmlns:a16="http://schemas.microsoft.com/office/drawing/2014/main" id="{098CD2CF-5D82-EB78-CD0A-5621EA8A29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3806584" y="510566"/>
            <a:ext cx="3371249" cy="2287393"/>
          </a:xfrm>
          <a:prstGeom prst="rect">
            <a:avLst/>
          </a:prstGeom>
        </p:spPr>
      </p:pic>
      <p:sp>
        <p:nvSpPr>
          <p:cNvPr id="5" name="Freeform 14">
            <a:extLst>
              <a:ext uri="{FF2B5EF4-FFF2-40B4-BE49-F238E27FC236}">
                <a16:creationId xmlns:a16="http://schemas.microsoft.com/office/drawing/2014/main" id="{44E1A2D1-5A75-F58A-E7E5-58082FB58959}"/>
              </a:ext>
            </a:extLst>
          </p:cNvPr>
          <p:cNvSpPr/>
          <p:nvPr/>
        </p:nvSpPr>
        <p:spPr>
          <a:xfrm>
            <a:off x="609600" y="2832396"/>
            <a:ext cx="10624457" cy="6193893"/>
          </a:xfrm>
          <a:custGeom>
            <a:avLst/>
            <a:gdLst/>
            <a:ahLst/>
            <a:cxnLst/>
            <a:rect l="l" t="t" r="r" b="b"/>
            <a:pathLst>
              <a:path w="11536812" h="6834884">
                <a:moveTo>
                  <a:pt x="0" y="0"/>
                </a:moveTo>
                <a:lnTo>
                  <a:pt x="11536812" y="0"/>
                </a:lnTo>
                <a:lnTo>
                  <a:pt x="11536812" y="6834884"/>
                </a:lnTo>
                <a:lnTo>
                  <a:pt x="0" y="68348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34A2F6-A783-DCB0-9450-077794218BFF}"/>
              </a:ext>
            </a:extLst>
          </p:cNvPr>
          <p:cNvSpPr txBox="1"/>
          <p:nvPr/>
        </p:nvSpPr>
        <p:spPr>
          <a:xfrm>
            <a:off x="14097000" y="3508863"/>
            <a:ext cx="3962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Bobby Jones" panose="020B0604020202020204" charset="0"/>
              </a:rPr>
              <a:t>Light WEIGHT BABY!!!</a:t>
            </a:r>
            <a:endParaRPr lang="en-ID" sz="4000" dirty="0">
              <a:solidFill>
                <a:schemeClr val="bg1"/>
              </a:solidFill>
              <a:latin typeface="Bobby Jone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44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71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erson doing a bench press&#10;&#10;Description automatically generated">
            <a:extLst>
              <a:ext uri="{FF2B5EF4-FFF2-40B4-BE49-F238E27FC236}">
                <a16:creationId xmlns:a16="http://schemas.microsoft.com/office/drawing/2014/main" id="{2B40B9F6-33C7-F9A7-0E37-6CCF9AA53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722" l="1484" r="90000">
                        <a14:foregroundMark x1="6719" y1="26111" x2="8047" y2="54028"/>
                        <a14:foregroundMark x1="8047" y1="54028" x2="11719" y2="60417"/>
                        <a14:foregroundMark x1="11719" y1="60417" x2="13125" y2="68333"/>
                        <a14:foregroundMark x1="13125" y1="68333" x2="28984" y2="74028"/>
                        <a14:foregroundMark x1="30703" y1="84861" x2="30391" y2="90694"/>
                        <a14:foregroundMark x1="28750" y1="93056" x2="33672" y2="94444"/>
                        <a14:foregroundMark x1="33672" y1="94444" x2="62187" y2="93333"/>
                        <a14:foregroundMark x1="65625" y1="88194" x2="65625" y2="88194"/>
                        <a14:foregroundMark x1="60469" y1="80556" x2="60469" y2="80556"/>
                        <a14:foregroundMark x1="57266" y1="80417" x2="57266" y2="80417"/>
                        <a14:foregroundMark x1="63750" y1="80556" x2="63750" y2="80556"/>
                        <a14:foregroundMark x1="47656" y1="81389" x2="47656" y2="81389"/>
                        <a14:foregroundMark x1="47656" y1="81389" x2="52578" y2="80833"/>
                        <a14:foregroundMark x1="52578" y1="80833" x2="55000" y2="80972"/>
                        <a14:foregroundMark x1="50000" y1="59028" x2="51250" y2="61528"/>
                        <a14:foregroundMark x1="48750" y1="99444" x2="53203" y2="99861"/>
                        <a14:foregroundMark x1="63750" y1="87361" x2="64531" y2="94722"/>
                        <a14:foregroundMark x1="42891" y1="84583" x2="42891" y2="84583"/>
                        <a14:foregroundMark x1="35938" y1="66806" x2="33203" y2="64028"/>
                        <a14:foregroundMark x1="31953" y1="62639" x2="30234" y2="62778"/>
                        <a14:foregroundMark x1="29922" y1="62778" x2="29922" y2="62778"/>
                        <a14:foregroundMark x1="1871" y1="43472" x2="1828" y2="42603"/>
                        <a14:foregroundMark x1="2969" y1="65556" x2="1871" y2="43472"/>
                        <a14:foregroundMark x1="3194" y1="26093" x2="3438" y2="24722"/>
                        <a14:foregroundMark x1="82891" y1="19167" x2="85625" y2="16250"/>
                        <a14:foregroundMark x1="58125" y1="80556" x2="58125" y2="80556"/>
                        <a14:foregroundMark x1="88438" y1="35694" x2="88438" y2="35694"/>
                        <a14:backgroundMark x1="59531" y1="32917" x2="59531" y2="32917"/>
                        <a14:backgroundMark x1="75859" y1="40139" x2="75859" y2="40139"/>
                        <a14:backgroundMark x1="71797" y1="20278" x2="71797" y2="20278"/>
                        <a14:backgroundMark x1="37031" y1="20000" x2="37031" y2="20000"/>
                        <a14:backgroundMark x1="30000" y1="20000" x2="30000" y2="20000"/>
                        <a14:backgroundMark x1="3125" y1="21944" x2="3125" y2="21944"/>
                        <a14:backgroundMark x1="2422" y1="20833" x2="2422" y2="20833"/>
                        <a14:backgroundMark x1="2500" y1="33194" x2="2500" y2="33194"/>
                        <a14:backgroundMark x1="2422" y1="26111" x2="2500" y2="36528"/>
                        <a14:backgroundMark x1="1250" y1="43472" x2="1250" y2="43472"/>
                        <a14:backgroundMark x1="1250" y1="43472" x2="1250" y2="41250"/>
                        <a14:backgroundMark x1="1797" y1="40833" x2="1797" y2="40833"/>
                        <a14:backgroundMark x1="2188" y1="42222" x2="2031" y2="40139"/>
                        <a14:backgroundMark x1="1953" y1="44444" x2="1094" y2="38056"/>
                        <a14:backgroundMark x1="2031" y1="40556" x2="2031" y2="40556"/>
                        <a14:backgroundMark x1="1719" y1="40833" x2="1719" y2="40833"/>
                        <a14:backgroundMark x1="1719" y1="40833" x2="1250" y2="36528"/>
                        <a14:backgroundMark x1="2031" y1="36806" x2="1484" y2="42500"/>
                        <a14:backgroundMark x1="2188" y1="43472" x2="2188" y2="43472"/>
                        <a14:backgroundMark x1="22656" y1="21944" x2="35469" y2="19444"/>
                        <a14:backgroundMark x1="35469" y1="19444" x2="56563" y2="22361"/>
                        <a14:backgroundMark x1="56563" y1="22361" x2="62344" y2="21667"/>
                        <a14:backgroundMark x1="62344" y1="21667" x2="73438" y2="22222"/>
                        <a14:backgroundMark x1="73438" y1="22222" x2="76250" y2="21667"/>
                        <a14:backgroundMark x1="65000" y1="40972" x2="65000" y2="40972"/>
                        <a14:backgroundMark x1="58828" y1="41250" x2="68125" y2="42500"/>
                        <a14:backgroundMark x1="68203" y1="50139" x2="72656" y2="41389"/>
                        <a14:backgroundMark x1="79297" y1="37361" x2="74219" y2="49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153071" y="3653075"/>
            <a:ext cx="12192000" cy="6858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5320501" y="358186"/>
            <a:ext cx="7646993" cy="1256112"/>
            <a:chOff x="0" y="0"/>
            <a:chExt cx="2014023" cy="3308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14023" cy="330828"/>
            </a:xfrm>
            <a:custGeom>
              <a:avLst/>
              <a:gdLst/>
              <a:ahLst/>
              <a:cxnLst/>
              <a:rect l="l" t="t" r="r" b="b"/>
              <a:pathLst>
                <a:path w="2014023" h="330828">
                  <a:moveTo>
                    <a:pt x="101241" y="0"/>
                  </a:moveTo>
                  <a:lnTo>
                    <a:pt x="1912782" y="0"/>
                  </a:lnTo>
                  <a:cubicBezTo>
                    <a:pt x="1939632" y="0"/>
                    <a:pt x="1965384" y="10666"/>
                    <a:pt x="1984370" y="29653"/>
                  </a:cubicBezTo>
                  <a:cubicBezTo>
                    <a:pt x="2003356" y="48639"/>
                    <a:pt x="2014023" y="74390"/>
                    <a:pt x="2014023" y="101241"/>
                  </a:cubicBezTo>
                  <a:lnTo>
                    <a:pt x="2014023" y="229587"/>
                  </a:lnTo>
                  <a:cubicBezTo>
                    <a:pt x="2014023" y="256437"/>
                    <a:pt x="2003356" y="282189"/>
                    <a:pt x="1984370" y="301175"/>
                  </a:cubicBezTo>
                  <a:cubicBezTo>
                    <a:pt x="1965384" y="320161"/>
                    <a:pt x="1939632" y="330828"/>
                    <a:pt x="1912782" y="330828"/>
                  </a:cubicBezTo>
                  <a:lnTo>
                    <a:pt x="101241" y="330828"/>
                  </a:lnTo>
                  <a:cubicBezTo>
                    <a:pt x="74390" y="330828"/>
                    <a:pt x="48639" y="320161"/>
                    <a:pt x="29653" y="301175"/>
                  </a:cubicBezTo>
                  <a:cubicBezTo>
                    <a:pt x="10666" y="282189"/>
                    <a:pt x="0" y="256437"/>
                    <a:pt x="0" y="229587"/>
                  </a:cubicBezTo>
                  <a:lnTo>
                    <a:pt x="0" y="101241"/>
                  </a:lnTo>
                  <a:cubicBezTo>
                    <a:pt x="0" y="74390"/>
                    <a:pt x="10666" y="48639"/>
                    <a:pt x="29653" y="29653"/>
                  </a:cubicBezTo>
                  <a:cubicBezTo>
                    <a:pt x="48639" y="10666"/>
                    <a:pt x="74390" y="0"/>
                    <a:pt x="10124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6F6E9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2014023" cy="397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754092" y="419256"/>
            <a:ext cx="6779809" cy="119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31"/>
              </a:lnSpc>
            </a:pPr>
            <a:r>
              <a:rPr lang="en-US" sz="6951" spc="1390" dirty="0">
                <a:solidFill>
                  <a:srgbClr val="F6F6E9"/>
                </a:solidFill>
                <a:latin typeface="Bobby Jones"/>
              </a:rPr>
              <a:t>OUTPUT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70E3B537-4FF6-8E8B-90CF-7B39624631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505104"/>
              </p:ext>
            </p:extLst>
          </p:nvPr>
        </p:nvGraphicFramePr>
        <p:xfrm>
          <a:off x="1028696" y="1867455"/>
          <a:ext cx="16230599" cy="357124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602168">
                  <a:extLst>
                    <a:ext uri="{9D8B030D-6E8A-4147-A177-3AD203B41FA5}">
                      <a16:colId xmlns:a16="http://schemas.microsoft.com/office/drawing/2014/main" val="3889640239"/>
                    </a:ext>
                  </a:extLst>
                </a:gridCol>
                <a:gridCol w="2130267">
                  <a:extLst>
                    <a:ext uri="{9D8B030D-6E8A-4147-A177-3AD203B41FA5}">
                      <a16:colId xmlns:a16="http://schemas.microsoft.com/office/drawing/2014/main" val="2796133227"/>
                    </a:ext>
                  </a:extLst>
                </a:gridCol>
                <a:gridCol w="2333149">
                  <a:extLst>
                    <a:ext uri="{9D8B030D-6E8A-4147-A177-3AD203B41FA5}">
                      <a16:colId xmlns:a16="http://schemas.microsoft.com/office/drawing/2014/main" val="2972530492"/>
                    </a:ext>
                  </a:extLst>
                </a:gridCol>
                <a:gridCol w="2536032">
                  <a:extLst>
                    <a:ext uri="{9D8B030D-6E8A-4147-A177-3AD203B41FA5}">
                      <a16:colId xmlns:a16="http://schemas.microsoft.com/office/drawing/2014/main" val="3658174695"/>
                    </a:ext>
                  </a:extLst>
                </a:gridCol>
                <a:gridCol w="2991669">
                  <a:extLst>
                    <a:ext uri="{9D8B030D-6E8A-4147-A177-3AD203B41FA5}">
                      <a16:colId xmlns:a16="http://schemas.microsoft.com/office/drawing/2014/main" val="2016632468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2044545820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2776812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Waktu</a:t>
                      </a:r>
                    </a:p>
                    <a:p>
                      <a:pPr algn="ctr"/>
                      <a:r>
                        <a:rPr lang="en-US" dirty="0"/>
                        <a:t>(</a:t>
                      </a:r>
                      <a:r>
                        <a:rPr lang="en-US" dirty="0" err="1"/>
                        <a:t>Bulan</a:t>
                      </a:r>
                      <a:r>
                        <a:rPr lang="en-US" dirty="0"/>
                        <a:t>)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Harga/</a:t>
                      </a:r>
                      <a:r>
                        <a:rPr lang="en-US" dirty="0" err="1"/>
                        <a:t>Bulan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Harga/</a:t>
                      </a:r>
                      <a:r>
                        <a:rPr lang="en-US" dirty="0" err="1"/>
                        <a:t>Tahun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Harga/</a:t>
                      </a:r>
                      <a:r>
                        <a:rPr lang="en-US" dirty="0" err="1"/>
                        <a:t>Tahun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Sebelum </a:t>
                      </a:r>
                      <a:r>
                        <a:rPr lang="en-US" dirty="0" err="1"/>
                        <a:t>Diskon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Benefit 1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Benefit 2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Benefit 3</a:t>
                      </a:r>
                      <a:endParaRPr lang="en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9301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Rp 311,250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Rp 5,976,000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Rp 7,470,000</a:t>
                      </a:r>
                      <a:endParaRPr lang="en-ID" dirty="0"/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just"/>
                      <a:r>
                        <a:rPr lang="en-US" dirty="0" err="1"/>
                        <a:t>Akses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tak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terbatas</a:t>
                      </a:r>
                      <a:r>
                        <a:rPr lang="en-US" dirty="0"/>
                        <a:t> ke </a:t>
                      </a:r>
                      <a:r>
                        <a:rPr lang="en-US" dirty="0" err="1"/>
                        <a:t>seluruh</a:t>
                      </a:r>
                      <a:r>
                        <a:rPr lang="en-US" dirty="0"/>
                        <a:t> FIT UB </a:t>
                      </a:r>
                      <a:r>
                        <a:rPr lang="en-US" dirty="0" err="1"/>
                        <a:t>klub</a:t>
                      </a:r>
                      <a:r>
                        <a:rPr lang="en-US" dirty="0"/>
                        <a:t> di Indonesia</a:t>
                      </a:r>
                      <a:endParaRPr lang="en-ID" dirty="0"/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just"/>
                      <a:r>
                        <a:rPr lang="en-US" dirty="0"/>
                        <a:t>Gratis </a:t>
                      </a:r>
                      <a:r>
                        <a:rPr lang="en-US" dirty="0" err="1"/>
                        <a:t>kelas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setiap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harinya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 err="1"/>
                        <a:t>Gartis</a:t>
                      </a:r>
                      <a:r>
                        <a:rPr lang="en-US" dirty="0"/>
                        <a:t> 2 </a:t>
                      </a:r>
                      <a:r>
                        <a:rPr lang="en-US" dirty="0" err="1"/>
                        <a:t>sesi</a:t>
                      </a:r>
                      <a:r>
                        <a:rPr lang="en-US" dirty="0"/>
                        <a:t> Personal Training</a:t>
                      </a:r>
                      <a:endParaRPr lang="en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510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Rp 323,750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Rp 4,662,000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Rp 5,827,500</a:t>
                      </a:r>
                      <a:endParaRPr lang="en-ID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just"/>
                      <a:endParaRPr lang="en-ID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just"/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Gartis</a:t>
                      </a:r>
                      <a:r>
                        <a:rPr lang="en-US" dirty="0"/>
                        <a:t> 2 </a:t>
                      </a:r>
                      <a:r>
                        <a:rPr lang="en-US" dirty="0" err="1"/>
                        <a:t>sesi</a:t>
                      </a:r>
                      <a:r>
                        <a:rPr lang="en-US" dirty="0"/>
                        <a:t> Personal Training</a:t>
                      </a:r>
                      <a:endParaRPr lang="en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0623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Rp 343,750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Rp 3,300,000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Rp 4,125,000</a:t>
                      </a:r>
                      <a:endParaRPr lang="en-ID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just"/>
                      <a:endParaRPr lang="en-ID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just"/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Gartis</a:t>
                      </a:r>
                      <a:r>
                        <a:rPr lang="en-US" dirty="0"/>
                        <a:t> 2 </a:t>
                      </a:r>
                      <a:r>
                        <a:rPr lang="en-US" dirty="0" err="1"/>
                        <a:t>sesi</a:t>
                      </a:r>
                      <a:r>
                        <a:rPr lang="en-US" dirty="0"/>
                        <a:t> Personal Training</a:t>
                      </a:r>
                      <a:endParaRPr lang="en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7981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Rp 406,250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Rp 1,950,000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Rp 2,437,500</a:t>
                      </a:r>
                      <a:endParaRPr lang="en-ID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just"/>
                      <a:endParaRPr lang="en-ID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just"/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Gartis</a:t>
                      </a:r>
                      <a:r>
                        <a:rPr lang="en-US" dirty="0"/>
                        <a:t> 1 </a:t>
                      </a:r>
                      <a:r>
                        <a:rPr lang="en-US" dirty="0" err="1"/>
                        <a:t>sesi</a:t>
                      </a:r>
                      <a:r>
                        <a:rPr lang="en-US" dirty="0"/>
                        <a:t> Personal Training</a:t>
                      </a:r>
                      <a:endParaRPr lang="en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3879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Rp 481,250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Rp 1,155,000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Rp 1,443,750</a:t>
                      </a:r>
                      <a:endParaRPr lang="en-ID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just"/>
                      <a:endParaRPr lang="en-ID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just"/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-</a:t>
                      </a:r>
                      <a:endParaRPr lang="en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0044015"/>
                  </a:ext>
                </a:extLst>
              </a:tr>
            </a:tbl>
          </a:graphicData>
        </a:graphic>
      </p:graphicFrame>
      <p:pic>
        <p:nvPicPr>
          <p:cNvPr id="23" name="Picture 22" descr="A blue and white logo with text&#10;&#10;Description automatically generated">
            <a:extLst>
              <a:ext uri="{FF2B5EF4-FFF2-40B4-BE49-F238E27FC236}">
                <a16:creationId xmlns:a16="http://schemas.microsoft.com/office/drawing/2014/main" id="{BCC67139-6FAE-A941-964C-4F7D7A741C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28696" y="7047604"/>
            <a:ext cx="3371249" cy="2287393"/>
          </a:xfrm>
          <a:prstGeom prst="rect">
            <a:avLst/>
          </a:prstGeom>
        </p:spPr>
      </p:pic>
      <p:sp>
        <p:nvSpPr>
          <p:cNvPr id="24" name="Freeform 15">
            <a:extLst>
              <a:ext uri="{FF2B5EF4-FFF2-40B4-BE49-F238E27FC236}">
                <a16:creationId xmlns:a16="http://schemas.microsoft.com/office/drawing/2014/main" id="{4966202E-2507-6807-74A3-E90991C429D6}"/>
              </a:ext>
            </a:extLst>
          </p:cNvPr>
          <p:cNvSpPr/>
          <p:nvPr/>
        </p:nvSpPr>
        <p:spPr>
          <a:xfrm>
            <a:off x="14509762" y="7224315"/>
            <a:ext cx="1949438" cy="1949438"/>
          </a:xfrm>
          <a:custGeom>
            <a:avLst/>
            <a:gdLst/>
            <a:ahLst/>
            <a:cxnLst/>
            <a:rect l="l" t="t" r="r" b="b"/>
            <a:pathLst>
              <a:path w="1949438" h="1949438">
                <a:moveTo>
                  <a:pt x="0" y="0"/>
                </a:moveTo>
                <a:lnTo>
                  <a:pt x="1949438" y="0"/>
                </a:lnTo>
                <a:lnTo>
                  <a:pt x="1949438" y="1949439"/>
                </a:lnTo>
                <a:lnTo>
                  <a:pt x="0" y="19494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71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8414">
            <a:off x="1287150" y="630210"/>
            <a:ext cx="16331635" cy="9026580"/>
          </a:xfrm>
          <a:custGeom>
            <a:avLst/>
            <a:gdLst/>
            <a:ahLst/>
            <a:cxnLst/>
            <a:rect l="l" t="t" r="r" b="b"/>
            <a:pathLst>
              <a:path w="16331635" h="9026580">
                <a:moveTo>
                  <a:pt x="0" y="0"/>
                </a:moveTo>
                <a:lnTo>
                  <a:pt x="16331635" y="0"/>
                </a:lnTo>
                <a:lnTo>
                  <a:pt x="16331635" y="9026580"/>
                </a:lnTo>
                <a:lnTo>
                  <a:pt x="0" y="9026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TextBox 3"/>
          <p:cNvSpPr txBox="1"/>
          <p:nvPr/>
        </p:nvSpPr>
        <p:spPr>
          <a:xfrm>
            <a:off x="3674075" y="3342236"/>
            <a:ext cx="11557785" cy="3392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35"/>
              </a:lnSpc>
            </a:pPr>
            <a:r>
              <a:rPr lang="en-US" sz="9668" dirty="0">
                <a:solidFill>
                  <a:srgbClr val="423617"/>
                </a:solidFill>
                <a:latin typeface="Bobby Jones"/>
              </a:rPr>
              <a:t>SCRAPPING HARGA</a:t>
            </a:r>
          </a:p>
          <a:p>
            <a:pPr algn="ctr">
              <a:lnSpc>
                <a:spcPts val="13535"/>
              </a:lnSpc>
            </a:pPr>
            <a:r>
              <a:rPr lang="en-US" sz="9668" dirty="0">
                <a:solidFill>
                  <a:srgbClr val="423617"/>
                </a:solidFill>
                <a:latin typeface="Bobby Jones"/>
              </a:rPr>
              <a:t>Personal trainer</a:t>
            </a:r>
          </a:p>
        </p:txBody>
      </p:sp>
      <p:sp>
        <p:nvSpPr>
          <p:cNvPr id="4" name="Freeform 4"/>
          <p:cNvSpPr/>
          <p:nvPr/>
        </p:nvSpPr>
        <p:spPr>
          <a:xfrm rot="-642243">
            <a:off x="14545653" y="193123"/>
            <a:ext cx="4198809" cy="1870379"/>
          </a:xfrm>
          <a:custGeom>
            <a:avLst/>
            <a:gdLst/>
            <a:ahLst/>
            <a:cxnLst/>
            <a:rect l="l" t="t" r="r" b="b"/>
            <a:pathLst>
              <a:path w="4198809" h="1870379">
                <a:moveTo>
                  <a:pt x="0" y="0"/>
                </a:moveTo>
                <a:lnTo>
                  <a:pt x="4198809" y="0"/>
                </a:lnTo>
                <a:lnTo>
                  <a:pt x="4198809" y="1870379"/>
                </a:lnTo>
                <a:lnTo>
                  <a:pt x="0" y="1870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14512634" y="7455878"/>
            <a:ext cx="4368996" cy="4114800"/>
          </a:xfrm>
          <a:custGeom>
            <a:avLst/>
            <a:gdLst/>
            <a:ahLst/>
            <a:cxnLst/>
            <a:rect l="l" t="t" r="r" b="b"/>
            <a:pathLst>
              <a:path w="4368996" h="4114800">
                <a:moveTo>
                  <a:pt x="0" y="0"/>
                </a:moveTo>
                <a:lnTo>
                  <a:pt x="4368996" y="0"/>
                </a:lnTo>
                <a:lnTo>
                  <a:pt x="43689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-3014355" y="-297662"/>
            <a:ext cx="6850242" cy="6990043"/>
          </a:xfrm>
          <a:custGeom>
            <a:avLst/>
            <a:gdLst/>
            <a:ahLst/>
            <a:cxnLst/>
            <a:rect l="l" t="t" r="r" b="b"/>
            <a:pathLst>
              <a:path w="6850242" h="6990043">
                <a:moveTo>
                  <a:pt x="0" y="0"/>
                </a:moveTo>
                <a:lnTo>
                  <a:pt x="6850242" y="0"/>
                </a:lnTo>
                <a:lnTo>
                  <a:pt x="6850242" y="6990043"/>
                </a:lnTo>
                <a:lnTo>
                  <a:pt x="0" y="69900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>
            <a:off x="-1522642" y="7438835"/>
            <a:ext cx="4427901" cy="3638929"/>
          </a:xfrm>
          <a:custGeom>
            <a:avLst/>
            <a:gdLst/>
            <a:ahLst/>
            <a:cxnLst/>
            <a:rect l="l" t="t" r="r" b="b"/>
            <a:pathLst>
              <a:path w="4427901" h="3638929">
                <a:moveTo>
                  <a:pt x="0" y="0"/>
                </a:moveTo>
                <a:lnTo>
                  <a:pt x="4427901" y="0"/>
                </a:lnTo>
                <a:lnTo>
                  <a:pt x="4427901" y="3638930"/>
                </a:lnTo>
                <a:lnTo>
                  <a:pt x="0" y="36389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96348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461</Words>
  <Application>Microsoft Office PowerPoint</Application>
  <PresentationFormat>Custom</PresentationFormat>
  <Paragraphs>168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Aptos</vt:lpstr>
      <vt:lpstr>Aileron Bold</vt:lpstr>
      <vt:lpstr>Aileron</vt:lpstr>
      <vt:lpstr>Bobby Jones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Playful Illustrative Trivia Quiz Presentation</dc:title>
  <cp:lastModifiedBy>Sean Marshelle</cp:lastModifiedBy>
  <cp:revision>1</cp:revision>
  <dcterms:created xsi:type="dcterms:W3CDTF">2006-08-16T00:00:00Z</dcterms:created>
  <dcterms:modified xsi:type="dcterms:W3CDTF">2024-05-28T11:39:53Z</dcterms:modified>
  <dc:identifier>DAGGgXKsNws</dc:identifier>
</cp:coreProperties>
</file>